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68" d="100"/>
          <a:sy n="68" d="100"/>
        </p:scale>
        <p:origin x="3432" y="7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20300" y="1415383"/>
            <a:ext cx="5977255" cy="712183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2650"/>
              </a:lnSpc>
              <a:spcBef>
                <a:spcPts val="100"/>
              </a:spcBef>
            </a:pPr>
            <a:r>
              <a:rPr lang="en-GB" sz="3200" dirty="0" smtClean="0"/>
              <a:t>Effective Communication Skills </a:t>
            </a:r>
            <a:endParaRPr lang="en-GB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2300010"/>
            <a:ext cx="6503670" cy="649087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Content:</a:t>
            </a:r>
          </a:p>
          <a:p>
            <a:pPr fontAlgn="base"/>
            <a:r>
              <a:rPr lang="en-GB" dirty="0"/>
              <a:t>Upon completing this course learners will be able to:</a:t>
            </a:r>
          </a:p>
          <a:p>
            <a:pPr fontAlgn="base"/>
            <a:r>
              <a:rPr lang="en-GB" dirty="0"/>
              <a:t>Present information in a clear, concise and influential manner.</a:t>
            </a:r>
          </a:p>
          <a:p>
            <a:pPr fontAlgn="base"/>
            <a:r>
              <a:rPr lang="en-GB" dirty="0"/>
              <a:t>Confidently introduce themselves and sustain conversations with new people.</a:t>
            </a:r>
          </a:p>
          <a:p>
            <a:pPr fontAlgn="base"/>
            <a:r>
              <a:rPr lang="en-GB" dirty="0"/>
              <a:t>Listen and question empathetically to understand the needs of others.</a:t>
            </a:r>
          </a:p>
          <a:p>
            <a:pPr fontAlgn="base"/>
            <a:r>
              <a:rPr lang="en-GB" dirty="0"/>
              <a:t>Select the correct degree of assertion when giving feedback.</a:t>
            </a:r>
          </a:p>
          <a:p>
            <a:pPr fontAlgn="base"/>
            <a:r>
              <a:rPr lang="en-GB" dirty="0"/>
              <a:t>Summarise plans and next steps for each participant in a conversation.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GB" dirty="0"/>
              <a:t>People of all experience levels and seniority who want to improve their self-awareness, communication skills and influence when interacting with people at all levels</a:t>
            </a:r>
            <a:r>
              <a:rPr lang="en-GB" dirty="0" smtClean="0"/>
              <a:t>.</a:t>
            </a:r>
          </a:p>
          <a:p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Face to Face &amp; Virtual sessions available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book with CPD and be 100% compliant with statutory mandatory training. Must have study leave approved and protected. 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Please email your interest to CPD email </a:t>
            </a: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CPD@ldh.nhs.uk</a:t>
            </a:r>
            <a:endParaRPr lang="en-GB" sz="1600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" y="10153305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</a:t>
            </a:r>
            <a:r>
              <a:rPr lang="en-GB" sz="1600" smtClean="0"/>
              <a:t>to </a:t>
            </a:r>
            <a:r>
              <a:rPr lang="en-GB" sz="1600" smtClean="0">
                <a:hlinkClick r:id="rId2"/>
              </a:rPr>
              <a:t>CPD@ldh.nhs.uk</a:t>
            </a:r>
            <a:r>
              <a:rPr lang="en-GB" sz="1600" smtClean="0"/>
              <a:t> 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594087"/>
              </p:ext>
            </p:extLst>
          </p:nvPr>
        </p:nvGraphicFramePr>
        <p:xfrm>
          <a:off x="394801" y="1536555"/>
          <a:ext cx="6865808" cy="7291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16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June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4801" y="9821744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2"/>
              </a:rPr>
              <a:t>CPD@ldh.nhs.uk</a:t>
            </a:r>
            <a:r>
              <a:rPr lang="en-GB" sz="1600" dirty="0" smtClean="0"/>
              <a:t>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5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3078</TotalTime>
  <Words>161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Leanne Golder</cp:lastModifiedBy>
  <cp:revision>115</cp:revision>
  <dcterms:created xsi:type="dcterms:W3CDTF">2021-05-28T10:10:50Z</dcterms:created>
  <dcterms:modified xsi:type="dcterms:W3CDTF">2025-04-14T08:54:59Z</dcterms:modified>
</cp:coreProperties>
</file>