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68" d="100"/>
          <a:sy n="68" d="100"/>
        </p:scale>
        <p:origin x="3432" y="7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712183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Effective Communication Skills 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49087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Present information in a clear, concise and influential manner.</a:t>
            </a:r>
          </a:p>
          <a:p>
            <a:pPr fontAlgn="base"/>
            <a:r>
              <a:rPr lang="en-GB" dirty="0"/>
              <a:t>Confidently introduce themselves and sustain conversations with new people.</a:t>
            </a:r>
          </a:p>
          <a:p>
            <a:pPr fontAlgn="base"/>
            <a:r>
              <a:rPr lang="en-GB" dirty="0"/>
              <a:t>Listen and question empathetically to understand the needs of others.</a:t>
            </a:r>
          </a:p>
          <a:p>
            <a:pPr fontAlgn="base"/>
            <a:r>
              <a:rPr lang="en-GB" dirty="0"/>
              <a:t>Select the correct degree of assertion when giving feedback.</a:t>
            </a:r>
          </a:p>
          <a:p>
            <a:pPr fontAlgn="base"/>
            <a:r>
              <a:rPr lang="en-GB" dirty="0"/>
              <a:t>Summarise plans and next steps for each participant in a conversation.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want to improve their self-awareness, communication skills and influence when interacting with people at all levels</a:t>
            </a:r>
            <a:r>
              <a:rPr lang="en-GB" dirty="0" smtClean="0"/>
              <a:t>.</a:t>
            </a:r>
          </a:p>
          <a:p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&amp; Virtual sessions available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594087"/>
              </p:ext>
            </p:extLst>
          </p:nvPr>
        </p:nvGraphicFramePr>
        <p:xfrm>
          <a:off x="394801" y="1536555"/>
          <a:ext cx="6865808" cy="729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16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June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3078</TotalTime>
  <Words>161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Leanne Golder</cp:lastModifiedBy>
  <cp:revision>115</cp:revision>
  <dcterms:created xsi:type="dcterms:W3CDTF">2021-05-28T10:10:50Z</dcterms:created>
  <dcterms:modified xsi:type="dcterms:W3CDTF">2025-04-14T08:54:59Z</dcterms:modified>
</cp:coreProperties>
</file>