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68" d="100"/>
          <a:sy n="68" d="100"/>
        </p:scale>
        <p:origin x="3432" y="7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365934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Essential Assertiveness Skills 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641137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Communicate with confidence, clarity and certainty.</a:t>
            </a:r>
          </a:p>
          <a:p>
            <a:pPr fontAlgn="base"/>
            <a:r>
              <a:rPr lang="en-GB" dirty="0"/>
              <a:t>Establish healthy boundaries and have the confidence say no to requests.</a:t>
            </a:r>
          </a:p>
          <a:p>
            <a:pPr fontAlgn="base"/>
            <a:r>
              <a:rPr lang="en-GB" dirty="0"/>
              <a:t>Persuade and influence others in a fair-minded way, to achieve ‘win-win’ outcomes.</a:t>
            </a:r>
          </a:p>
          <a:p>
            <a:pPr fontAlgn="base"/>
            <a:r>
              <a:rPr lang="en-GB" dirty="0"/>
              <a:t>Apply the correct level of assertion when resolving discrepancies, managing conflict and dealing with manipulative people.</a:t>
            </a:r>
          </a:p>
          <a:p>
            <a:pPr fontAlgn="base"/>
            <a:r>
              <a:rPr lang="en-GB" dirty="0"/>
              <a:t>Reveal the consequences of a person’s unwanted/inappropriate actions in an - empathetic and non-threatening manner.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want to improve personal performance, well-being and work/life balance.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&amp; Virtual sessions available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413128"/>
              </p:ext>
            </p:extLst>
          </p:nvPr>
        </p:nvGraphicFramePr>
        <p:xfrm>
          <a:off x="394801" y="1536555"/>
          <a:ext cx="6865808" cy="7291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12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June 2025 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3068</TotalTime>
  <Words>170</Words>
  <Application>Microsoft Office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Leanne Golder</cp:lastModifiedBy>
  <cp:revision>113</cp:revision>
  <dcterms:created xsi:type="dcterms:W3CDTF">2021-05-28T10:10:50Z</dcterms:created>
  <dcterms:modified xsi:type="dcterms:W3CDTF">2025-04-14T08:57:26Z</dcterms:modified>
</cp:coreProperties>
</file>