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PD@ldh.nhs.uk" TargetMode="External"/><Relationship Id="rId2" Type="http://schemas.openxmlformats.org/officeDocument/2006/relationships/hyperlink" Target="mailto:Amanda.Spong2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365934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Mental Health First Aid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190282"/>
            <a:ext cx="6503670" cy="608051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r>
              <a:rPr lang="en-GB" dirty="0"/>
              <a:t>This course will teach you practical skills to spot the triggers and signs of mental health issues.</a:t>
            </a:r>
          </a:p>
          <a:p>
            <a:r>
              <a:rPr lang="en-GB" dirty="0"/>
              <a:t>Gain confidence to step in, reassure and support a person in distress.</a:t>
            </a:r>
          </a:p>
          <a:p>
            <a:r>
              <a:rPr lang="en-GB" dirty="0"/>
              <a:t>On completion you will be a certified Mental Health First Aider. </a:t>
            </a:r>
          </a:p>
          <a:p>
            <a:r>
              <a:rPr lang="en-GB" dirty="0"/>
              <a:t>This course is a blend of live training sessions and self-learning activities.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staffing groups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be compliant with Mandatory Training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</a:t>
            </a:r>
            <a:r>
              <a:rPr lang="en-GB"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Amanda Spong, </a:t>
            </a:r>
            <a:r>
              <a:rPr lang="en-GB" dirty="0"/>
              <a:t>Principal Clinical </a:t>
            </a:r>
            <a:r>
              <a:rPr lang="en-GB" dirty="0" smtClean="0"/>
              <a:t>Psychologist </a:t>
            </a:r>
            <a:r>
              <a:rPr lang="en-GB" dirty="0" err="1" smtClean="0"/>
              <a:t>Trustwide</a:t>
            </a:r>
            <a:r>
              <a:rPr lang="en-GB" dirty="0" smtClean="0"/>
              <a:t> Staff Health &amp; Wellbeing. </a:t>
            </a:r>
          </a:p>
          <a:p>
            <a:pPr marL="12065"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hlinkClick r:id="rId2"/>
              </a:rPr>
              <a:t>Amanda.Spong2@ldh.nhs.uk</a:t>
            </a:r>
            <a:r>
              <a:rPr lang="en-GB" dirty="0" smtClean="0"/>
              <a:t> </a:t>
            </a:r>
            <a:endParaRPr lang="en-GB" dirty="0"/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3"/>
              </a:rPr>
              <a:t>CPD@ldh.nhs.uk</a:t>
            </a:r>
            <a:r>
              <a:rPr lang="en-GB" sz="1600" dirty="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80267"/>
              </p:ext>
            </p:extLst>
          </p:nvPr>
        </p:nvGraphicFramePr>
        <p:xfrm>
          <a:off x="394801" y="1536555"/>
          <a:ext cx="6865808" cy="3885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13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, 15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, 20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, 22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nd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May 2025 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Must attend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all sessions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Half Day sessions starting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at 9am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Online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1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baseline="0" smtClean="0">
                          <a:latin typeface="Arial"/>
                          <a:cs typeface="Arial"/>
                        </a:rPr>
                        <a:t>14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, 16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, 21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, 23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GB" sz="1400" baseline="0" smtClean="0">
                          <a:latin typeface="Arial"/>
                          <a:cs typeface="Arial"/>
                        </a:rPr>
                        <a:t> October </a:t>
                      </a:r>
                      <a:endParaRPr lang="en-GB" sz="1400" baseline="0" dirty="0" smtClean="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Must attend all sessions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Half Day sessions starting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at 9am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Online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31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631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17115"/>
                  </a:ext>
                </a:extLst>
              </a:tr>
              <a:tr h="59631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60359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</TotalTime>
  <Words>152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Leanne Golder</cp:lastModifiedBy>
  <cp:revision>113</cp:revision>
  <dcterms:created xsi:type="dcterms:W3CDTF">2021-05-28T10:10:50Z</dcterms:created>
  <dcterms:modified xsi:type="dcterms:W3CDTF">2025-01-15T14:18:42Z</dcterms:modified>
</cp:coreProperties>
</file>