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68" d="100"/>
          <a:sy n="68" d="100"/>
        </p:scale>
        <p:origin x="3432" y="7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712183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Dealing with Difficult Interactions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8781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Develop self-awareness and resilience, and not feel personally attacked.</a:t>
            </a:r>
          </a:p>
          <a:p>
            <a:pPr fontAlgn="base"/>
            <a:r>
              <a:rPr lang="en-GB" dirty="0"/>
              <a:t>Quickly establish the root cause of issues and the desired outcomes of customers.</a:t>
            </a:r>
          </a:p>
          <a:p>
            <a:pPr fontAlgn="base"/>
            <a:r>
              <a:rPr lang="en-GB" dirty="0"/>
              <a:t>Demonstrate genuine empathy, to help defuse conflict, build trust, and identify appropriate solutions.</a:t>
            </a:r>
          </a:p>
          <a:p>
            <a:pPr fontAlgn="base"/>
            <a:r>
              <a:rPr lang="en-GB" dirty="0"/>
              <a:t>Structure difficult conversations to keep them relevant and timely.</a:t>
            </a:r>
          </a:p>
          <a:p>
            <a:pPr fontAlgn="base"/>
            <a:r>
              <a:rPr lang="en-GB" dirty="0"/>
              <a:t>Assert themselves appropriately, to confront unacceptable / manipulative behaviours.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have challenging interactions with external customers (clients / suppliers) and internal customers (colleagues / contractors) across all communications channels – face to face, telephone and written.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</a:t>
            </a:r>
          </a:p>
          <a:p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158134"/>
              </p:ext>
            </p:extLst>
          </p:nvPr>
        </p:nvGraphicFramePr>
        <p:xfrm>
          <a:off x="394801" y="1536555"/>
          <a:ext cx="6865808" cy="729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June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09:15 -16:30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3099</TotalTime>
  <Words>181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Leanne Golder</cp:lastModifiedBy>
  <cp:revision>118</cp:revision>
  <dcterms:created xsi:type="dcterms:W3CDTF">2021-05-28T10:10:50Z</dcterms:created>
  <dcterms:modified xsi:type="dcterms:W3CDTF">2025-04-14T08:53:29Z</dcterms:modified>
</cp:coreProperties>
</file>