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2" r:id="rId2"/>
    <p:sldId id="274" r:id="rId3"/>
    <p:sldId id="281" r:id="rId4"/>
    <p:sldId id="283" r:id="rId5"/>
    <p:sldId id="282" r:id="rId6"/>
    <p:sldId id="285" r:id="rId7"/>
    <p:sldId id="286" r:id="rId8"/>
    <p:sldId id="284" r:id="rId9"/>
    <p:sldId id="290" r:id="rId10"/>
    <p:sldId id="288" r:id="rId11"/>
    <p:sldId id="289" r:id="rId12"/>
    <p:sldId id="287" r:id="rId13"/>
    <p:sldId id="291" r:id="rId14"/>
    <p:sldId id="260" r:id="rId15"/>
    <p:sldId id="263" r:id="rId16"/>
    <p:sldId id="264" r:id="rId17"/>
    <p:sldId id="266" r:id="rId18"/>
    <p:sldId id="279" r:id="rId19"/>
    <p:sldId id="280" r:id="rId20"/>
    <p:sldId id="278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015EB8"/>
    <a:srgbClr val="006AB6"/>
    <a:srgbClr val="005CBB"/>
    <a:srgbClr val="75C002"/>
    <a:srgbClr val="FFC000"/>
    <a:srgbClr val="AF1E74"/>
    <a:srgbClr val="FAE303"/>
    <a:srgbClr val="006847"/>
    <a:srgbClr val="00A5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13"/>
    <p:restoredTop sz="96327"/>
  </p:normalViewPr>
  <p:slideViewPr>
    <p:cSldViewPr snapToGrid="0" snapToObjects="1">
      <p:cViewPr varScale="1">
        <p:scale>
          <a:sx n="59" d="100"/>
          <a:sy n="59" d="100"/>
        </p:scale>
        <p:origin x="84" y="1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Singl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ardrop 10">
            <a:extLst>
              <a:ext uri="{FF2B5EF4-FFF2-40B4-BE49-F238E27FC236}">
                <a16:creationId xmlns:a16="http://schemas.microsoft.com/office/drawing/2014/main" id="{B43E0409-8F4B-9F43-9880-A52C1D84DE57}"/>
              </a:ext>
            </a:extLst>
          </p:cNvPr>
          <p:cNvSpPr/>
          <p:nvPr userDrawn="1"/>
        </p:nvSpPr>
        <p:spPr>
          <a:xfrm rot="16200000">
            <a:off x="5635972" y="1472823"/>
            <a:ext cx="1373316" cy="1373316"/>
          </a:xfrm>
          <a:prstGeom prst="teardrop">
            <a:avLst/>
          </a:prstGeom>
          <a:solidFill>
            <a:srgbClr val="38B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ardrop 11">
            <a:extLst>
              <a:ext uri="{FF2B5EF4-FFF2-40B4-BE49-F238E27FC236}">
                <a16:creationId xmlns:a16="http://schemas.microsoft.com/office/drawing/2014/main" id="{70C0ABA7-9EC6-EA4D-AB5E-D45A2553DF1E}"/>
              </a:ext>
            </a:extLst>
          </p:cNvPr>
          <p:cNvSpPr/>
          <p:nvPr userDrawn="1"/>
        </p:nvSpPr>
        <p:spPr>
          <a:xfrm rot="10800000">
            <a:off x="9880100" y="4751385"/>
            <a:ext cx="1373315" cy="1373315"/>
          </a:xfrm>
          <a:prstGeom prst="teardrop">
            <a:avLst/>
          </a:prstGeom>
          <a:solidFill>
            <a:srgbClr val="75C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8" name="Picture Placeholder 12">
            <a:extLst>
              <a:ext uri="{FF2B5EF4-FFF2-40B4-BE49-F238E27FC236}">
                <a16:creationId xmlns:a16="http://schemas.microsoft.com/office/drawing/2014/main" id="{8C9FBB5E-607A-2644-9A78-FBB0E22A9F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1219200"/>
            <a:ext cx="4897030" cy="489703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310E50E-1853-D542-B8ED-B9D13B3B7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20" y="1122363"/>
            <a:ext cx="5011200" cy="2387600"/>
          </a:xfrm>
          <a:noFill/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9DC8CCFA-90D4-4344-AD1B-DF0F1EC281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20" y="3602038"/>
            <a:ext cx="501125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6" name="Picture 15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0BA3C24D-8D7C-1D4A-97E3-25929E4F938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75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0E27CE6-6516-DF4F-B40D-502E4B8D3E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271A16-75CB-584B-8F82-51604506BD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194FC9-10F3-1C45-B008-7393DE39D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57757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61DD-3306-3D4D-B7EB-6BAD6745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4" y="1825625"/>
            <a:ext cx="760713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D3D7D-975E-1C4A-A7C9-562D7365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41BB9-93DE-F24F-AB94-C6128965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D29BE-8326-A94F-B51C-7029EB5B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0849BB6-BF8D-F04B-93CA-56242C3C3F9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133053" y="1825625"/>
            <a:ext cx="3745796" cy="3745796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3" name="Picture 12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D54E8EAF-0DF8-1D49-B612-ABB16C23D6F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519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0E27CE6-6516-DF4F-B40D-502E4B8D3E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271A16-75CB-584B-8F82-51604506BD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194FC9-10F3-1C45-B008-7393DE39D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57757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61DD-3306-3D4D-B7EB-6BAD6745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3" y="1825625"/>
            <a:ext cx="9373093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D3D7D-975E-1C4A-A7C9-562D7365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41BB9-93DE-F24F-AB94-C6128965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D29BE-8326-A94F-B51C-7029EB5B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13" name="Picture 12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D54E8EAF-0DF8-1D49-B612-ABB16C23D6F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146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5B50DD7-AA54-9740-981B-B46725DD04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704D9E-934F-5D49-A68B-99F093FC9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81507" cy="1146175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351D4-B5BF-B648-B3D1-696368B64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264" y="1677988"/>
            <a:ext cx="6250776" cy="4498975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9BD12-8B26-2140-BFEF-81C7794F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2396A-EBE1-2647-AC54-2F251339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372CE-134C-E24F-9B1F-4BFC23AB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42399D-6153-7F47-92B8-39256BFEA4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2" name="Picture 11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1D72773E-2728-044B-9D87-6891644AA5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137C32BD-A6FF-B24D-91F3-919E4D45E77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012203" y="1690687"/>
            <a:ext cx="3899780" cy="4498975"/>
          </a:xfrm>
          <a:custGeom>
            <a:avLst/>
            <a:gdLst>
              <a:gd name="connsiteX0" fmla="*/ 0 w 4597236"/>
              <a:gd name="connsiteY0" fmla="*/ 0 h 5303593"/>
              <a:gd name="connsiteX1" fmla="*/ 4597236 w 4597236"/>
              <a:gd name="connsiteY1" fmla="*/ 0 h 5303593"/>
              <a:gd name="connsiteX2" fmla="*/ 4597236 w 4597236"/>
              <a:gd name="connsiteY2" fmla="*/ 3203103 h 5303593"/>
              <a:gd name="connsiteX3" fmla="*/ 4597236 w 4597236"/>
              <a:gd name="connsiteY3" fmla="*/ 3534724 h 5303593"/>
              <a:gd name="connsiteX4" fmla="*/ 4597236 w 4597236"/>
              <a:gd name="connsiteY4" fmla="*/ 4495404 h 5303593"/>
              <a:gd name="connsiteX5" fmla="*/ 4597236 w 4597236"/>
              <a:gd name="connsiteY5" fmla="*/ 4953504 h 5303593"/>
              <a:gd name="connsiteX6" fmla="*/ 4247147 w 4597236"/>
              <a:gd name="connsiteY6" fmla="*/ 5303593 h 5303593"/>
              <a:gd name="connsiteX7" fmla="*/ 3164901 w 4597236"/>
              <a:gd name="connsiteY7" fmla="*/ 5303593 h 5303593"/>
              <a:gd name="connsiteX8" fmla="*/ 1849909 w 4597236"/>
              <a:gd name="connsiteY8" fmla="*/ 5303593 h 5303593"/>
              <a:gd name="connsiteX9" fmla="*/ 1849909 w 4597236"/>
              <a:gd name="connsiteY9" fmla="*/ 5302284 h 5303593"/>
              <a:gd name="connsiteX10" fmla="*/ 0 w 4597236"/>
              <a:gd name="connsiteY10" fmla="*/ 5300442 h 5303593"/>
              <a:gd name="connsiteX11" fmla="*/ 0 w 4597236"/>
              <a:gd name="connsiteY11" fmla="*/ 3534724 h 5303593"/>
              <a:gd name="connsiteX12" fmla="*/ 0 w 4597236"/>
              <a:gd name="connsiteY12" fmla="*/ 2235868 h 530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97236" h="5303593">
                <a:moveTo>
                  <a:pt x="0" y="0"/>
                </a:moveTo>
                <a:lnTo>
                  <a:pt x="4597236" y="0"/>
                </a:lnTo>
                <a:lnTo>
                  <a:pt x="4597236" y="3203103"/>
                </a:lnTo>
                <a:lnTo>
                  <a:pt x="4597236" y="3534724"/>
                </a:lnTo>
                <a:lnTo>
                  <a:pt x="4597236" y="4495404"/>
                </a:lnTo>
                <a:lnTo>
                  <a:pt x="4597236" y="4953504"/>
                </a:lnTo>
                <a:cubicBezTo>
                  <a:pt x="4597236" y="5146853"/>
                  <a:pt x="4440496" y="5303593"/>
                  <a:pt x="4247147" y="5303593"/>
                </a:cubicBezTo>
                <a:lnTo>
                  <a:pt x="3164901" y="5303593"/>
                </a:lnTo>
                <a:lnTo>
                  <a:pt x="1849909" y="5303593"/>
                </a:lnTo>
                <a:lnTo>
                  <a:pt x="1849909" y="5302284"/>
                </a:lnTo>
                <a:lnTo>
                  <a:pt x="0" y="5300442"/>
                </a:lnTo>
                <a:lnTo>
                  <a:pt x="0" y="3534724"/>
                </a:lnTo>
                <a:lnTo>
                  <a:pt x="0" y="223586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70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4E5F2C3-729C-6447-A34F-07593FC263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C8010-3A3C-BC4D-8F22-3F33B542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34006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CCEC8-3CF6-F245-82CA-376793880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264" y="1681163"/>
            <a:ext cx="628125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FA320-02D8-1943-B89D-754FBA8BE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264" y="2505075"/>
            <a:ext cx="6281256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FD424-AC5E-BC49-91A6-F4740FB2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1713C-B49E-074E-B78D-52E720F6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59AA4-C620-F141-853C-789B9A88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8097E7-66C6-0840-8C32-1253A8607A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3" name="Picture 12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875731CE-DC0A-204C-9382-5916E1AF69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  <p:sp>
        <p:nvSpPr>
          <p:cNvPr id="12" name="Picture Placeholder 12">
            <a:extLst>
              <a:ext uri="{FF2B5EF4-FFF2-40B4-BE49-F238E27FC236}">
                <a16:creationId xmlns:a16="http://schemas.microsoft.com/office/drawing/2014/main" id="{EC3114C5-6E02-0745-8D65-A446C6341D9D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7012203" y="1690687"/>
            <a:ext cx="3899780" cy="4498975"/>
          </a:xfrm>
          <a:custGeom>
            <a:avLst/>
            <a:gdLst>
              <a:gd name="connsiteX0" fmla="*/ 0 w 4597236"/>
              <a:gd name="connsiteY0" fmla="*/ 0 h 5303593"/>
              <a:gd name="connsiteX1" fmla="*/ 4597236 w 4597236"/>
              <a:gd name="connsiteY1" fmla="*/ 0 h 5303593"/>
              <a:gd name="connsiteX2" fmla="*/ 4597236 w 4597236"/>
              <a:gd name="connsiteY2" fmla="*/ 3203103 h 5303593"/>
              <a:gd name="connsiteX3" fmla="*/ 4597236 w 4597236"/>
              <a:gd name="connsiteY3" fmla="*/ 3534724 h 5303593"/>
              <a:gd name="connsiteX4" fmla="*/ 4597236 w 4597236"/>
              <a:gd name="connsiteY4" fmla="*/ 4495404 h 5303593"/>
              <a:gd name="connsiteX5" fmla="*/ 4597236 w 4597236"/>
              <a:gd name="connsiteY5" fmla="*/ 4953504 h 5303593"/>
              <a:gd name="connsiteX6" fmla="*/ 4247147 w 4597236"/>
              <a:gd name="connsiteY6" fmla="*/ 5303593 h 5303593"/>
              <a:gd name="connsiteX7" fmla="*/ 3164901 w 4597236"/>
              <a:gd name="connsiteY7" fmla="*/ 5303593 h 5303593"/>
              <a:gd name="connsiteX8" fmla="*/ 1849909 w 4597236"/>
              <a:gd name="connsiteY8" fmla="*/ 5303593 h 5303593"/>
              <a:gd name="connsiteX9" fmla="*/ 1849909 w 4597236"/>
              <a:gd name="connsiteY9" fmla="*/ 5302284 h 5303593"/>
              <a:gd name="connsiteX10" fmla="*/ 0 w 4597236"/>
              <a:gd name="connsiteY10" fmla="*/ 5300442 h 5303593"/>
              <a:gd name="connsiteX11" fmla="*/ 0 w 4597236"/>
              <a:gd name="connsiteY11" fmla="*/ 3534724 h 5303593"/>
              <a:gd name="connsiteX12" fmla="*/ 0 w 4597236"/>
              <a:gd name="connsiteY12" fmla="*/ 2235868 h 530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97236" h="5303593">
                <a:moveTo>
                  <a:pt x="0" y="0"/>
                </a:moveTo>
                <a:lnTo>
                  <a:pt x="4597236" y="0"/>
                </a:lnTo>
                <a:lnTo>
                  <a:pt x="4597236" y="3203103"/>
                </a:lnTo>
                <a:lnTo>
                  <a:pt x="4597236" y="3534724"/>
                </a:lnTo>
                <a:lnTo>
                  <a:pt x="4597236" y="4495404"/>
                </a:lnTo>
                <a:lnTo>
                  <a:pt x="4597236" y="4953504"/>
                </a:lnTo>
                <a:cubicBezTo>
                  <a:pt x="4597236" y="5146853"/>
                  <a:pt x="4440496" y="5303593"/>
                  <a:pt x="4247147" y="5303593"/>
                </a:cubicBezTo>
                <a:lnTo>
                  <a:pt x="3164901" y="5303593"/>
                </a:lnTo>
                <a:lnTo>
                  <a:pt x="1849909" y="5303593"/>
                </a:lnTo>
                <a:lnTo>
                  <a:pt x="1849909" y="5302284"/>
                </a:lnTo>
                <a:lnTo>
                  <a:pt x="0" y="5300442"/>
                </a:lnTo>
                <a:lnTo>
                  <a:pt x="0" y="3534724"/>
                </a:lnTo>
                <a:lnTo>
                  <a:pt x="0" y="223586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034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95B50DD7-AA54-9740-981B-B46725DD04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4704D9E-934F-5D49-A68B-99F093FC9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81507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351D4-B5BF-B648-B3D1-696368B64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264" y="1825625"/>
            <a:ext cx="547353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9BD12-8B26-2140-BFEF-81C7794F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42396A-EBE1-2647-AC54-2F2513397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372CE-134C-E24F-9B1F-4BFC23AB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142399D-6153-7F47-92B8-39256BFEA4D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2" name="Picture 11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1D72773E-2728-044B-9D87-6891644AA5A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AEA62559-EDD4-4B48-B85D-2D8137B59093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72200" y="1825625"/>
            <a:ext cx="547353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2051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04E5F2C3-729C-6447-A34F-07593FC263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A9C8010-3A3C-BC4D-8F22-3F33B5429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34006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ACCEC8-3CF6-F245-82CA-376793880E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264" y="1681163"/>
            <a:ext cx="545131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EFA320-02D8-1943-B89D-754FBA8BE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6264" y="2505075"/>
            <a:ext cx="5451311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CFD424-AC5E-BC49-91A6-F4740FB20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B1713C-B49E-074E-B78D-52E720F6A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559AA4-C620-F141-853C-789B9A885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28097E7-66C6-0840-8C32-1253A8607A3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3" name="Picture 12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875731CE-DC0A-204C-9382-5916E1AF697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6490E45A-5BD5-2741-9A92-A81204DE3F7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096000" y="1681163"/>
            <a:ext cx="545131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037D7F2A-AFB9-FC4E-A01D-BA1D0B43FA74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096000" y="2505075"/>
            <a:ext cx="5451311" cy="368458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865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C8ABE-B0BC-C34E-9FE9-CD29C4D4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3E708-56B4-8D42-A5DE-1ECC66F30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8877EB-687E-ED47-A37C-84FC579F13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7BFE09-FC32-5F4E-97D9-3545985039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BD08-9B2F-1541-B509-52CCF50DA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CD1370A4-3284-0E4D-B6F7-61D847C0EC8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06442" y="1532221"/>
            <a:ext cx="4353708" cy="4353708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2AC1C80-16B2-6542-8C8C-F062600E7057}"/>
              </a:ext>
            </a:extLst>
          </p:cNvPr>
          <p:cNvSpPr>
            <a:spLocks noGrp="1"/>
          </p:cNvSpPr>
          <p:nvPr>
            <p:ph type="subTitle" idx="17"/>
          </p:nvPr>
        </p:nvSpPr>
        <p:spPr>
          <a:xfrm>
            <a:off x="386334" y="3602038"/>
            <a:ext cx="501125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5" name="Picture 14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12EB82D1-9D58-E14A-8440-FD60A478D77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CDF39CF0-6695-C444-93CE-831646D3F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20" y="1532221"/>
            <a:ext cx="5011200" cy="1977742"/>
          </a:xfrm>
          <a:noFill/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527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Pr>
        <a:solidFill>
          <a:srgbClr val="00A9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C8ABE-B0BC-C34E-9FE9-CD29C4D4F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3E708-56B4-8D42-A5DE-1ECC66F30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98877EB-687E-ED47-A37C-84FC579F137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07BFE09-FC32-5F4E-97D9-35459850397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1BD08-9B2F-1541-B509-52CCF50DA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E245D811-8D7A-3446-B22F-DF6C6F2A25E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029338" y="1532221"/>
            <a:ext cx="4353708" cy="4353708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8F8F18BB-8F6A-2B43-BFD2-73B768251883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86334" y="3602038"/>
            <a:ext cx="501125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5" name="Picture 14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27EA0188-90A0-E345-B6D3-48FA4E876D3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  <p:sp>
        <p:nvSpPr>
          <p:cNvPr id="16" name="Title 1">
            <a:extLst>
              <a:ext uri="{FF2B5EF4-FFF2-40B4-BE49-F238E27FC236}">
                <a16:creationId xmlns:a16="http://schemas.microsoft.com/office/drawing/2014/main" id="{A74D5BCA-6457-A94B-A3D6-8FAE35CD76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20" y="1532221"/>
            <a:ext cx="5011200" cy="1977742"/>
          </a:xfrm>
          <a:noFill/>
        </p:spPr>
        <p:txBody>
          <a:bodyPr anchor="t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8953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A49C8-2151-E347-BB75-1AC1CEE50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3600"/>
            <a:ext cx="9440883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99DFB-EEB7-1040-A178-89F667F2D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0639" y="6356350"/>
            <a:ext cx="3070761" cy="365125"/>
          </a:xfrm>
        </p:spPr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2D944-F701-9C4A-8BC2-47C32885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B22B9-8DC9-0748-AB60-7FB5BB98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599879-F66F-8C48-80C0-5F090D1D7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29263C-8EDD-4C46-A118-A5A1DF5508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1" name="Picture 10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D65A1278-3B7C-074C-88AB-96BE453117A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  <p:sp>
        <p:nvSpPr>
          <p:cNvPr id="10" name="Picture Placeholder 13">
            <a:extLst>
              <a:ext uri="{FF2B5EF4-FFF2-40B4-BE49-F238E27FC236}">
                <a16:creationId xmlns:a16="http://schemas.microsoft.com/office/drawing/2014/main" id="{BAFCEF55-58E2-4D4D-A02F-C1697071597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282041" y="1860118"/>
            <a:ext cx="6198429" cy="4136197"/>
          </a:xfrm>
          <a:custGeom>
            <a:avLst/>
            <a:gdLst>
              <a:gd name="connsiteX0" fmla="*/ 0 w 7296405"/>
              <a:gd name="connsiteY0" fmla="*/ 0 h 4868876"/>
              <a:gd name="connsiteX1" fmla="*/ 7295813 w 7296405"/>
              <a:gd name="connsiteY1" fmla="*/ 0 h 4868876"/>
              <a:gd name="connsiteX2" fmla="*/ 7296035 w 7296405"/>
              <a:gd name="connsiteY2" fmla="*/ 1382767 h 4868876"/>
              <a:gd name="connsiteX3" fmla="*/ 7296063 w 7296405"/>
              <a:gd name="connsiteY3" fmla="*/ 1535126 h 4868876"/>
              <a:gd name="connsiteX4" fmla="*/ 7296405 w 7296405"/>
              <a:gd name="connsiteY4" fmla="*/ 1535126 h 4868876"/>
              <a:gd name="connsiteX5" fmla="*/ 7296405 w 7296405"/>
              <a:gd name="connsiteY5" fmla="*/ 3586175 h 4868876"/>
              <a:gd name="connsiteX6" fmla="*/ 7296405 w 7296405"/>
              <a:gd name="connsiteY6" fmla="*/ 4313240 h 4868876"/>
              <a:gd name="connsiteX7" fmla="*/ 6740769 w 7296405"/>
              <a:gd name="connsiteY7" fmla="*/ 4868876 h 4868876"/>
              <a:gd name="connsiteX8" fmla="*/ 5023105 w 7296405"/>
              <a:gd name="connsiteY8" fmla="*/ 4868876 h 4868876"/>
              <a:gd name="connsiteX9" fmla="*/ 2936043 w 7296405"/>
              <a:gd name="connsiteY9" fmla="*/ 4868876 h 4868876"/>
              <a:gd name="connsiteX10" fmla="*/ 2936043 w 7296405"/>
              <a:gd name="connsiteY10" fmla="*/ 4866798 h 4868876"/>
              <a:gd name="connsiteX11" fmla="*/ 0 w 7296405"/>
              <a:gd name="connsiteY11" fmla="*/ 4863875 h 4868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296405" h="4868876">
                <a:moveTo>
                  <a:pt x="0" y="0"/>
                </a:moveTo>
                <a:lnTo>
                  <a:pt x="7295813" y="0"/>
                </a:lnTo>
                <a:cubicBezTo>
                  <a:pt x="7295887" y="529235"/>
                  <a:pt x="7295961" y="967386"/>
                  <a:pt x="7296035" y="1382767"/>
                </a:cubicBezTo>
                <a:lnTo>
                  <a:pt x="7296063" y="1535126"/>
                </a:lnTo>
                <a:lnTo>
                  <a:pt x="7296405" y="1535126"/>
                </a:lnTo>
                <a:lnTo>
                  <a:pt x="7296405" y="3586175"/>
                </a:lnTo>
                <a:lnTo>
                  <a:pt x="7296405" y="4313240"/>
                </a:lnTo>
                <a:cubicBezTo>
                  <a:pt x="7296405" y="4620109"/>
                  <a:pt x="7047638" y="4868876"/>
                  <a:pt x="6740769" y="4868876"/>
                </a:cubicBezTo>
                <a:lnTo>
                  <a:pt x="5023105" y="4868876"/>
                </a:lnTo>
                <a:lnTo>
                  <a:pt x="2936043" y="4868876"/>
                </a:lnTo>
                <a:lnTo>
                  <a:pt x="2936043" y="4866798"/>
                </a:lnTo>
                <a:lnTo>
                  <a:pt x="0" y="48638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A1808B3-F094-ED40-85BC-303CFFBC5D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264" y="1825625"/>
            <a:ext cx="4526479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84218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A49C8-2151-E347-BB75-1AC1CEE50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3600"/>
            <a:ext cx="9440883" cy="1325563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99DFB-EEB7-1040-A178-89F667F2D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0639" y="6356350"/>
            <a:ext cx="3070761" cy="365125"/>
          </a:xfrm>
        </p:spPr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2D944-F701-9C4A-8BC2-47C32885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B22B9-8DC9-0748-AB60-7FB5BB98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599879-F66F-8C48-80C0-5F090D1D7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29263C-8EDD-4C46-A118-A5A1DF5508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1" name="Picture 10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D65A1278-3B7C-074C-88AB-96BE453117A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07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Double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ardrop 11">
            <a:extLst>
              <a:ext uri="{FF2B5EF4-FFF2-40B4-BE49-F238E27FC236}">
                <a16:creationId xmlns:a16="http://schemas.microsoft.com/office/drawing/2014/main" id="{585F10A0-78FD-EB4E-9816-8ECAE24B57AE}"/>
              </a:ext>
            </a:extLst>
          </p:cNvPr>
          <p:cNvSpPr/>
          <p:nvPr userDrawn="1"/>
        </p:nvSpPr>
        <p:spPr>
          <a:xfrm rot="16200000">
            <a:off x="5367291" y="1290931"/>
            <a:ext cx="1373316" cy="1373316"/>
          </a:xfrm>
          <a:prstGeom prst="teardrop">
            <a:avLst/>
          </a:prstGeom>
          <a:solidFill>
            <a:srgbClr val="38B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ardrop 13">
            <a:extLst>
              <a:ext uri="{FF2B5EF4-FFF2-40B4-BE49-F238E27FC236}">
                <a16:creationId xmlns:a16="http://schemas.microsoft.com/office/drawing/2014/main" id="{350E660E-7562-6B49-B157-CDF2A0432716}"/>
              </a:ext>
            </a:extLst>
          </p:cNvPr>
          <p:cNvSpPr/>
          <p:nvPr userDrawn="1"/>
        </p:nvSpPr>
        <p:spPr>
          <a:xfrm rot="10800000">
            <a:off x="9206675" y="3819463"/>
            <a:ext cx="1373315" cy="1373315"/>
          </a:xfrm>
          <a:prstGeom prst="teardrop">
            <a:avLst/>
          </a:prstGeom>
          <a:solidFill>
            <a:srgbClr val="75C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1AE6790E-0A8B-0A4D-A6AB-3F7B0EBD76C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054165" y="1083636"/>
            <a:ext cx="4114800" cy="411480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86305A2-819B-744F-803D-0E25E2C7F055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5413693" y="3644329"/>
            <a:ext cx="2029425" cy="2029425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r>
              <a:rPr lang="en-US" dirty="0"/>
              <a:t>s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27B61D7-2FB5-FD41-9E64-B9BFAB6E3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20" y="1122363"/>
            <a:ext cx="5011200" cy="2387600"/>
          </a:xfrm>
          <a:noFill/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CFAA430B-5C82-1A4E-8B5D-98775C47F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20" y="3602038"/>
            <a:ext cx="501125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7" name="Picture 16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6663EF89-26AC-0D41-AD44-BE125FF2B51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506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B2760-F673-1C4C-A76A-1D7B75E22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02C21-D87F-584D-9A50-9A53A557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4EBD2-053A-2D4F-89A0-6F0D65DC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4BD6B270-D3B3-2E42-B2DF-C8219F189C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6265" y="1275841"/>
            <a:ext cx="3334260" cy="3334260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E2C67BF1-E5D5-9F4B-A62D-123867B84BC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606670" y="1275841"/>
            <a:ext cx="3334260" cy="3334260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600"/>
            </a:lvl1pPr>
          </a:lstStyle>
          <a:p>
            <a:endParaRPr lang="en-US" dirty="0"/>
          </a:p>
        </p:txBody>
      </p:sp>
      <p:sp>
        <p:nvSpPr>
          <p:cNvPr id="8" name="Picture Placeholder 16">
            <a:extLst>
              <a:ext uri="{FF2B5EF4-FFF2-40B4-BE49-F238E27FC236}">
                <a16:creationId xmlns:a16="http://schemas.microsoft.com/office/drawing/2014/main" id="{AC23332E-0F77-0549-BDCB-1A0E70FDB79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74990" y="1275839"/>
            <a:ext cx="2306355" cy="3334261"/>
          </a:xfrm>
          <a:custGeom>
            <a:avLst/>
            <a:gdLst>
              <a:gd name="connsiteX0" fmla="*/ 0 w 3206750"/>
              <a:gd name="connsiteY0" fmla="*/ 0 h 4635948"/>
              <a:gd name="connsiteX1" fmla="*/ 1584673 w 3206750"/>
              <a:gd name="connsiteY1" fmla="*/ 0 h 4635948"/>
              <a:gd name="connsiteX2" fmla="*/ 1584673 w 3206750"/>
              <a:gd name="connsiteY2" fmla="*/ 944 h 4635948"/>
              <a:gd name="connsiteX3" fmla="*/ 1603375 w 3206750"/>
              <a:gd name="connsiteY3" fmla="*/ 0 h 4635948"/>
              <a:gd name="connsiteX4" fmla="*/ 3206750 w 3206750"/>
              <a:gd name="connsiteY4" fmla="*/ 1603375 h 4635948"/>
              <a:gd name="connsiteX5" fmla="*/ 3080749 w 3206750"/>
              <a:gd name="connsiteY5" fmla="*/ 2227481 h 4635948"/>
              <a:gd name="connsiteX6" fmla="*/ 3037156 w 3206750"/>
              <a:gd name="connsiteY6" fmla="*/ 2317974 h 4635948"/>
              <a:gd name="connsiteX7" fmla="*/ 3080749 w 3206750"/>
              <a:gd name="connsiteY7" fmla="*/ 2408467 h 4635948"/>
              <a:gd name="connsiteX8" fmla="*/ 3206750 w 3206750"/>
              <a:gd name="connsiteY8" fmla="*/ 3032573 h 4635948"/>
              <a:gd name="connsiteX9" fmla="*/ 1603375 w 3206750"/>
              <a:gd name="connsiteY9" fmla="*/ 4635948 h 4635948"/>
              <a:gd name="connsiteX10" fmla="*/ 1584673 w 3206750"/>
              <a:gd name="connsiteY10" fmla="*/ 4635004 h 4635948"/>
              <a:gd name="connsiteX11" fmla="*/ 1584673 w 3206750"/>
              <a:gd name="connsiteY11" fmla="*/ 4635948 h 4635948"/>
              <a:gd name="connsiteX12" fmla="*/ 0 w 3206750"/>
              <a:gd name="connsiteY12" fmla="*/ 4635948 h 4635948"/>
              <a:gd name="connsiteX13" fmla="*/ 0 w 3206750"/>
              <a:gd name="connsiteY13" fmla="*/ 3051275 h 4635948"/>
              <a:gd name="connsiteX14" fmla="*/ 945 w 3206750"/>
              <a:gd name="connsiteY14" fmla="*/ 3051275 h 4635948"/>
              <a:gd name="connsiteX15" fmla="*/ 0 w 3206750"/>
              <a:gd name="connsiteY15" fmla="*/ 3032573 h 4635948"/>
              <a:gd name="connsiteX16" fmla="*/ 126001 w 3206750"/>
              <a:gd name="connsiteY16" fmla="*/ 2408467 h 4635948"/>
              <a:gd name="connsiteX17" fmla="*/ 169594 w 3206750"/>
              <a:gd name="connsiteY17" fmla="*/ 2317974 h 4635948"/>
              <a:gd name="connsiteX18" fmla="*/ 126001 w 3206750"/>
              <a:gd name="connsiteY18" fmla="*/ 2227481 h 4635948"/>
              <a:gd name="connsiteX19" fmla="*/ 0 w 3206750"/>
              <a:gd name="connsiteY19" fmla="*/ 1603375 h 4635948"/>
              <a:gd name="connsiteX20" fmla="*/ 945 w 3206750"/>
              <a:gd name="connsiteY20" fmla="*/ 1584673 h 4635948"/>
              <a:gd name="connsiteX21" fmla="*/ 0 w 3206750"/>
              <a:gd name="connsiteY21" fmla="*/ 1584673 h 46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6750" h="4635948">
                <a:moveTo>
                  <a:pt x="0" y="0"/>
                </a:moveTo>
                <a:lnTo>
                  <a:pt x="1584673" y="0"/>
                </a:lnTo>
                <a:lnTo>
                  <a:pt x="1584673" y="944"/>
                </a:lnTo>
                <a:lnTo>
                  <a:pt x="1603375" y="0"/>
                </a:lnTo>
                <a:cubicBezTo>
                  <a:pt x="2488895" y="0"/>
                  <a:pt x="3206750" y="717855"/>
                  <a:pt x="3206750" y="1603375"/>
                </a:cubicBezTo>
                <a:cubicBezTo>
                  <a:pt x="3206750" y="1824755"/>
                  <a:pt x="3161884" y="2035656"/>
                  <a:pt x="3080749" y="2227481"/>
                </a:cubicBezTo>
                <a:lnTo>
                  <a:pt x="3037156" y="2317974"/>
                </a:lnTo>
                <a:lnTo>
                  <a:pt x="3080749" y="2408467"/>
                </a:lnTo>
                <a:cubicBezTo>
                  <a:pt x="3161884" y="2600292"/>
                  <a:pt x="3206750" y="2811193"/>
                  <a:pt x="3206750" y="3032573"/>
                </a:cubicBezTo>
                <a:cubicBezTo>
                  <a:pt x="3206750" y="3918093"/>
                  <a:pt x="2488895" y="4635948"/>
                  <a:pt x="1603375" y="4635948"/>
                </a:cubicBezTo>
                <a:lnTo>
                  <a:pt x="1584673" y="4635004"/>
                </a:lnTo>
                <a:lnTo>
                  <a:pt x="1584673" y="4635948"/>
                </a:lnTo>
                <a:lnTo>
                  <a:pt x="0" y="4635948"/>
                </a:lnTo>
                <a:lnTo>
                  <a:pt x="0" y="3051275"/>
                </a:lnTo>
                <a:lnTo>
                  <a:pt x="945" y="3051275"/>
                </a:lnTo>
                <a:lnTo>
                  <a:pt x="0" y="3032573"/>
                </a:lnTo>
                <a:cubicBezTo>
                  <a:pt x="0" y="2811193"/>
                  <a:pt x="44866" y="2600292"/>
                  <a:pt x="126001" y="2408467"/>
                </a:cubicBezTo>
                <a:lnTo>
                  <a:pt x="169594" y="2317974"/>
                </a:lnTo>
                <a:lnTo>
                  <a:pt x="126001" y="2227481"/>
                </a:lnTo>
                <a:cubicBezTo>
                  <a:pt x="44866" y="2035656"/>
                  <a:pt x="0" y="1824755"/>
                  <a:pt x="0" y="1603375"/>
                </a:cubicBezTo>
                <a:lnTo>
                  <a:pt x="945" y="1584673"/>
                </a:lnTo>
                <a:lnTo>
                  <a:pt x="0" y="1584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>
              <a:defRPr sz="16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590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placehol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EB2760-F673-1C4C-A76A-1D7B75E22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702C21-D87F-584D-9A50-9A53A557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4EBD2-053A-2D4F-89A0-6F0D65DC6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13">
            <a:extLst>
              <a:ext uri="{FF2B5EF4-FFF2-40B4-BE49-F238E27FC236}">
                <a16:creationId xmlns:a16="http://schemas.microsoft.com/office/drawing/2014/main" id="{DBA7EC00-257D-8C43-B123-6F0A83BBFA7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6096000" y="2160113"/>
            <a:ext cx="5549736" cy="3703326"/>
          </a:xfrm>
          <a:custGeom>
            <a:avLst/>
            <a:gdLst>
              <a:gd name="connsiteX0" fmla="*/ 0 w 7296405"/>
              <a:gd name="connsiteY0" fmla="*/ 0 h 4868876"/>
              <a:gd name="connsiteX1" fmla="*/ 7295813 w 7296405"/>
              <a:gd name="connsiteY1" fmla="*/ 0 h 4868876"/>
              <a:gd name="connsiteX2" fmla="*/ 7296035 w 7296405"/>
              <a:gd name="connsiteY2" fmla="*/ 1382767 h 4868876"/>
              <a:gd name="connsiteX3" fmla="*/ 7296063 w 7296405"/>
              <a:gd name="connsiteY3" fmla="*/ 1535126 h 4868876"/>
              <a:gd name="connsiteX4" fmla="*/ 7296405 w 7296405"/>
              <a:gd name="connsiteY4" fmla="*/ 1535126 h 4868876"/>
              <a:gd name="connsiteX5" fmla="*/ 7296405 w 7296405"/>
              <a:gd name="connsiteY5" fmla="*/ 3586175 h 4868876"/>
              <a:gd name="connsiteX6" fmla="*/ 7296405 w 7296405"/>
              <a:gd name="connsiteY6" fmla="*/ 4313240 h 4868876"/>
              <a:gd name="connsiteX7" fmla="*/ 6740769 w 7296405"/>
              <a:gd name="connsiteY7" fmla="*/ 4868876 h 4868876"/>
              <a:gd name="connsiteX8" fmla="*/ 5023105 w 7296405"/>
              <a:gd name="connsiteY8" fmla="*/ 4868876 h 4868876"/>
              <a:gd name="connsiteX9" fmla="*/ 2936043 w 7296405"/>
              <a:gd name="connsiteY9" fmla="*/ 4868876 h 4868876"/>
              <a:gd name="connsiteX10" fmla="*/ 2936043 w 7296405"/>
              <a:gd name="connsiteY10" fmla="*/ 4866798 h 4868876"/>
              <a:gd name="connsiteX11" fmla="*/ 0 w 7296405"/>
              <a:gd name="connsiteY11" fmla="*/ 4863875 h 4868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296405" h="4868876">
                <a:moveTo>
                  <a:pt x="0" y="0"/>
                </a:moveTo>
                <a:lnTo>
                  <a:pt x="7295813" y="0"/>
                </a:lnTo>
                <a:cubicBezTo>
                  <a:pt x="7295887" y="529235"/>
                  <a:pt x="7295961" y="967386"/>
                  <a:pt x="7296035" y="1382767"/>
                </a:cubicBezTo>
                <a:lnTo>
                  <a:pt x="7296063" y="1535126"/>
                </a:lnTo>
                <a:lnTo>
                  <a:pt x="7296405" y="1535126"/>
                </a:lnTo>
                <a:lnTo>
                  <a:pt x="7296405" y="3586175"/>
                </a:lnTo>
                <a:lnTo>
                  <a:pt x="7296405" y="4313240"/>
                </a:lnTo>
                <a:cubicBezTo>
                  <a:pt x="7296405" y="4620109"/>
                  <a:pt x="7047638" y="4868876"/>
                  <a:pt x="6740769" y="4868876"/>
                </a:cubicBezTo>
                <a:lnTo>
                  <a:pt x="5023105" y="4868876"/>
                </a:lnTo>
                <a:lnTo>
                  <a:pt x="2936043" y="4868876"/>
                </a:lnTo>
                <a:lnTo>
                  <a:pt x="2936043" y="4866798"/>
                </a:lnTo>
                <a:lnTo>
                  <a:pt x="0" y="4863875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0" name="Picture Placeholder 27">
            <a:extLst>
              <a:ext uri="{FF2B5EF4-FFF2-40B4-BE49-F238E27FC236}">
                <a16:creationId xmlns:a16="http://schemas.microsoft.com/office/drawing/2014/main" id="{F38D0F13-3625-7A40-8BDE-C7C01B6BAF70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15031" y="559845"/>
            <a:ext cx="4597236" cy="5303593"/>
          </a:xfrm>
          <a:custGeom>
            <a:avLst/>
            <a:gdLst>
              <a:gd name="connsiteX0" fmla="*/ 0 w 4597236"/>
              <a:gd name="connsiteY0" fmla="*/ 0 h 5303593"/>
              <a:gd name="connsiteX1" fmla="*/ 4597236 w 4597236"/>
              <a:gd name="connsiteY1" fmla="*/ 0 h 5303593"/>
              <a:gd name="connsiteX2" fmla="*/ 4597236 w 4597236"/>
              <a:gd name="connsiteY2" fmla="*/ 3203103 h 5303593"/>
              <a:gd name="connsiteX3" fmla="*/ 4597236 w 4597236"/>
              <a:gd name="connsiteY3" fmla="*/ 3534724 h 5303593"/>
              <a:gd name="connsiteX4" fmla="*/ 4597236 w 4597236"/>
              <a:gd name="connsiteY4" fmla="*/ 4495404 h 5303593"/>
              <a:gd name="connsiteX5" fmla="*/ 4597236 w 4597236"/>
              <a:gd name="connsiteY5" fmla="*/ 4953504 h 5303593"/>
              <a:gd name="connsiteX6" fmla="*/ 4247147 w 4597236"/>
              <a:gd name="connsiteY6" fmla="*/ 5303593 h 5303593"/>
              <a:gd name="connsiteX7" fmla="*/ 3164901 w 4597236"/>
              <a:gd name="connsiteY7" fmla="*/ 5303593 h 5303593"/>
              <a:gd name="connsiteX8" fmla="*/ 1849909 w 4597236"/>
              <a:gd name="connsiteY8" fmla="*/ 5303593 h 5303593"/>
              <a:gd name="connsiteX9" fmla="*/ 1849909 w 4597236"/>
              <a:gd name="connsiteY9" fmla="*/ 5302284 h 5303593"/>
              <a:gd name="connsiteX10" fmla="*/ 0 w 4597236"/>
              <a:gd name="connsiteY10" fmla="*/ 5300442 h 5303593"/>
              <a:gd name="connsiteX11" fmla="*/ 0 w 4597236"/>
              <a:gd name="connsiteY11" fmla="*/ 3534724 h 5303593"/>
              <a:gd name="connsiteX12" fmla="*/ 0 w 4597236"/>
              <a:gd name="connsiteY12" fmla="*/ 2235868 h 5303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97236" h="5303593">
                <a:moveTo>
                  <a:pt x="0" y="0"/>
                </a:moveTo>
                <a:lnTo>
                  <a:pt x="4597236" y="0"/>
                </a:lnTo>
                <a:lnTo>
                  <a:pt x="4597236" y="3203103"/>
                </a:lnTo>
                <a:lnTo>
                  <a:pt x="4597236" y="3534724"/>
                </a:lnTo>
                <a:lnTo>
                  <a:pt x="4597236" y="4495404"/>
                </a:lnTo>
                <a:lnTo>
                  <a:pt x="4597236" y="4953504"/>
                </a:lnTo>
                <a:cubicBezTo>
                  <a:pt x="4597236" y="5146853"/>
                  <a:pt x="4440496" y="5303593"/>
                  <a:pt x="4247147" y="5303593"/>
                </a:cubicBezTo>
                <a:lnTo>
                  <a:pt x="3164901" y="5303593"/>
                </a:lnTo>
                <a:lnTo>
                  <a:pt x="1849909" y="5303593"/>
                </a:lnTo>
                <a:lnTo>
                  <a:pt x="1849909" y="5302284"/>
                </a:lnTo>
                <a:lnTo>
                  <a:pt x="0" y="5300442"/>
                </a:lnTo>
                <a:lnTo>
                  <a:pt x="0" y="3534724"/>
                </a:lnTo>
                <a:lnTo>
                  <a:pt x="0" y="2235868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477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>
            <a:extLst>
              <a:ext uri="{FF2B5EF4-FFF2-40B4-BE49-F238E27FC236}">
                <a16:creationId xmlns:a16="http://schemas.microsoft.com/office/drawing/2014/main" id="{70FFF02C-67F3-5B46-9770-B6E262DAE5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A6F7A5D-1796-1747-A447-4E56B73613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6264" y="365125"/>
            <a:ext cx="9405258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Colours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48B22F7-91D1-EC44-94B1-00F175E722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3E568B-6CB5-2C47-8D06-70A4A4ACE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7045F1-EBBB-334A-A247-DA237C858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CA3CD07B-D996-144B-A3F1-E8FD4D29354A}"/>
              </a:ext>
            </a:extLst>
          </p:cNvPr>
          <p:cNvGrpSpPr/>
          <p:nvPr userDrawn="1"/>
        </p:nvGrpSpPr>
        <p:grpSpPr>
          <a:xfrm>
            <a:off x="985032" y="2157888"/>
            <a:ext cx="6276583" cy="3304078"/>
            <a:chOff x="800622" y="1894840"/>
            <a:chExt cx="9115482" cy="4798513"/>
          </a:xfrm>
        </p:grpSpPr>
        <p:sp>
          <p:nvSpPr>
            <p:cNvPr id="8" name="Teardrop 7">
              <a:extLst>
                <a:ext uri="{FF2B5EF4-FFF2-40B4-BE49-F238E27FC236}">
                  <a16:creationId xmlns:a16="http://schemas.microsoft.com/office/drawing/2014/main" id="{421CE081-0C92-1C49-84DE-BE9923DE1FCD}"/>
                </a:ext>
              </a:extLst>
            </p:cNvPr>
            <p:cNvSpPr/>
            <p:nvPr userDrawn="1"/>
          </p:nvSpPr>
          <p:spPr>
            <a:xfrm rot="16200000">
              <a:off x="800622" y="1894840"/>
              <a:ext cx="1078282" cy="1078282"/>
            </a:xfrm>
            <a:prstGeom prst="teardrop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ardrop 10">
              <a:extLst>
                <a:ext uri="{FF2B5EF4-FFF2-40B4-BE49-F238E27FC236}">
                  <a16:creationId xmlns:a16="http://schemas.microsoft.com/office/drawing/2014/main" id="{6BCA3172-4AD1-C244-BA70-9141F02E9B89}"/>
                </a:ext>
              </a:extLst>
            </p:cNvPr>
            <p:cNvSpPr/>
            <p:nvPr userDrawn="1"/>
          </p:nvSpPr>
          <p:spPr>
            <a:xfrm rot="16200000">
              <a:off x="800622" y="3059761"/>
              <a:ext cx="1078282" cy="1078282"/>
            </a:xfrm>
            <a:prstGeom prst="teardrop">
              <a:avLst/>
            </a:prstGeom>
            <a:solidFill>
              <a:srgbClr val="002E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ardrop 11">
              <a:extLst>
                <a:ext uri="{FF2B5EF4-FFF2-40B4-BE49-F238E27FC236}">
                  <a16:creationId xmlns:a16="http://schemas.microsoft.com/office/drawing/2014/main" id="{5D3EDAB3-7FB6-9E47-AE48-41D2BD5305C5}"/>
                </a:ext>
              </a:extLst>
            </p:cNvPr>
            <p:cNvSpPr/>
            <p:nvPr userDrawn="1"/>
          </p:nvSpPr>
          <p:spPr>
            <a:xfrm rot="16200000">
              <a:off x="1930433" y="3059761"/>
              <a:ext cx="1078282" cy="1078282"/>
            </a:xfrm>
            <a:prstGeom prst="teardrop">
              <a:avLst/>
            </a:prstGeom>
            <a:solidFill>
              <a:srgbClr val="0071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ardrop 12">
              <a:extLst>
                <a:ext uri="{FF2B5EF4-FFF2-40B4-BE49-F238E27FC236}">
                  <a16:creationId xmlns:a16="http://schemas.microsoft.com/office/drawing/2014/main" id="{0FBA9FDB-538E-094E-8C94-7D59F66C909F}"/>
                </a:ext>
              </a:extLst>
            </p:cNvPr>
            <p:cNvSpPr/>
            <p:nvPr userDrawn="1"/>
          </p:nvSpPr>
          <p:spPr>
            <a:xfrm rot="16200000">
              <a:off x="3055308" y="3059761"/>
              <a:ext cx="1078282" cy="1078282"/>
            </a:xfrm>
            <a:prstGeom prst="teardrop">
              <a:avLst/>
            </a:prstGeom>
            <a:solidFill>
              <a:srgbClr val="38B6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ardrop 13">
              <a:extLst>
                <a:ext uri="{FF2B5EF4-FFF2-40B4-BE49-F238E27FC236}">
                  <a16:creationId xmlns:a16="http://schemas.microsoft.com/office/drawing/2014/main" id="{CABA1ABA-D216-E24E-95A8-F75A26DB2408}"/>
                </a:ext>
              </a:extLst>
            </p:cNvPr>
            <p:cNvSpPr/>
            <p:nvPr userDrawn="1"/>
          </p:nvSpPr>
          <p:spPr>
            <a:xfrm rot="16200000">
              <a:off x="4183408" y="3059761"/>
              <a:ext cx="1078282" cy="1078282"/>
            </a:xfrm>
            <a:prstGeom prst="teardrop">
              <a:avLst/>
            </a:prstGeom>
            <a:solidFill>
              <a:srgbClr val="00A9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ardrop 14">
              <a:extLst>
                <a:ext uri="{FF2B5EF4-FFF2-40B4-BE49-F238E27FC236}">
                  <a16:creationId xmlns:a16="http://schemas.microsoft.com/office/drawing/2014/main" id="{DE22BDB8-493E-6745-AC90-0FE6C5C46449}"/>
                </a:ext>
              </a:extLst>
            </p:cNvPr>
            <p:cNvSpPr/>
            <p:nvPr userDrawn="1"/>
          </p:nvSpPr>
          <p:spPr>
            <a:xfrm rot="16200000">
              <a:off x="5321234" y="3059761"/>
              <a:ext cx="1078282" cy="1078282"/>
            </a:xfrm>
            <a:prstGeom prst="teardrop">
              <a:avLst/>
            </a:prstGeom>
            <a:solidFill>
              <a:srgbClr val="7386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ardrop 15">
              <a:extLst>
                <a:ext uri="{FF2B5EF4-FFF2-40B4-BE49-F238E27FC236}">
                  <a16:creationId xmlns:a16="http://schemas.microsoft.com/office/drawing/2014/main" id="{FE9DCF62-2A7E-1848-89AF-B3A1592D8062}"/>
                </a:ext>
              </a:extLst>
            </p:cNvPr>
            <p:cNvSpPr/>
            <p:nvPr userDrawn="1"/>
          </p:nvSpPr>
          <p:spPr>
            <a:xfrm rot="16200000">
              <a:off x="6476991" y="3059761"/>
              <a:ext cx="1078282" cy="1078282"/>
            </a:xfrm>
            <a:prstGeom prst="teardrop">
              <a:avLst/>
            </a:prstGeom>
            <a:solidFill>
              <a:srgbClr val="E5EE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ardrop 16">
              <a:extLst>
                <a:ext uri="{FF2B5EF4-FFF2-40B4-BE49-F238E27FC236}">
                  <a16:creationId xmlns:a16="http://schemas.microsoft.com/office/drawing/2014/main" id="{EF47D450-5A0E-744A-8F9D-C1407ACBFB84}"/>
                </a:ext>
              </a:extLst>
            </p:cNvPr>
            <p:cNvSpPr/>
            <p:nvPr userDrawn="1"/>
          </p:nvSpPr>
          <p:spPr>
            <a:xfrm rot="16200000">
              <a:off x="800622" y="4374994"/>
              <a:ext cx="1078282" cy="1078282"/>
            </a:xfrm>
            <a:prstGeom prst="teardrop">
              <a:avLst/>
            </a:prstGeom>
            <a:solidFill>
              <a:srgbClr val="0068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ardrop 17">
              <a:extLst>
                <a:ext uri="{FF2B5EF4-FFF2-40B4-BE49-F238E27FC236}">
                  <a16:creationId xmlns:a16="http://schemas.microsoft.com/office/drawing/2014/main" id="{11949C6B-A033-254A-9EAB-77C0846723BD}"/>
                </a:ext>
              </a:extLst>
            </p:cNvPr>
            <p:cNvSpPr/>
            <p:nvPr userDrawn="1"/>
          </p:nvSpPr>
          <p:spPr>
            <a:xfrm rot="16200000">
              <a:off x="1930434" y="4374994"/>
              <a:ext cx="1078282" cy="1078282"/>
            </a:xfrm>
            <a:prstGeom prst="teardrop">
              <a:avLst/>
            </a:prstGeom>
            <a:solidFill>
              <a:srgbClr val="0196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ardrop 18">
              <a:extLst>
                <a:ext uri="{FF2B5EF4-FFF2-40B4-BE49-F238E27FC236}">
                  <a16:creationId xmlns:a16="http://schemas.microsoft.com/office/drawing/2014/main" id="{FB3DDE12-82CB-6343-B4D9-823B5AAF6F78}"/>
                </a:ext>
              </a:extLst>
            </p:cNvPr>
            <p:cNvSpPr/>
            <p:nvPr userDrawn="1"/>
          </p:nvSpPr>
          <p:spPr>
            <a:xfrm rot="16200000">
              <a:off x="3055307" y="4374994"/>
              <a:ext cx="1078282" cy="1078282"/>
            </a:xfrm>
            <a:prstGeom prst="teardrop">
              <a:avLst/>
            </a:prstGeom>
            <a:solidFill>
              <a:srgbClr val="75C0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ardrop 19">
              <a:extLst>
                <a:ext uri="{FF2B5EF4-FFF2-40B4-BE49-F238E27FC236}">
                  <a16:creationId xmlns:a16="http://schemas.microsoft.com/office/drawing/2014/main" id="{2921F0B3-411F-694B-8CDD-665ED318374F}"/>
                </a:ext>
              </a:extLst>
            </p:cNvPr>
            <p:cNvSpPr/>
            <p:nvPr userDrawn="1"/>
          </p:nvSpPr>
          <p:spPr>
            <a:xfrm rot="16200000">
              <a:off x="4183408" y="4374994"/>
              <a:ext cx="1078282" cy="1078282"/>
            </a:xfrm>
            <a:prstGeom prst="teardrop">
              <a:avLst/>
            </a:prstGeom>
            <a:solidFill>
              <a:srgbClr val="01A5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ardrop 20">
              <a:extLst>
                <a:ext uri="{FF2B5EF4-FFF2-40B4-BE49-F238E27FC236}">
                  <a16:creationId xmlns:a16="http://schemas.microsoft.com/office/drawing/2014/main" id="{61F8A460-CDE6-AC46-93B1-1AB87DEFF429}"/>
                </a:ext>
              </a:extLst>
            </p:cNvPr>
            <p:cNvSpPr/>
            <p:nvPr userDrawn="1"/>
          </p:nvSpPr>
          <p:spPr>
            <a:xfrm rot="16200000">
              <a:off x="5321234" y="4374994"/>
              <a:ext cx="1078282" cy="1078282"/>
            </a:xfrm>
            <a:prstGeom prst="teardrop">
              <a:avLst/>
            </a:prstGeom>
            <a:solidFill>
              <a:srgbClr val="4056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ardrop 21">
              <a:extLst>
                <a:ext uri="{FF2B5EF4-FFF2-40B4-BE49-F238E27FC236}">
                  <a16:creationId xmlns:a16="http://schemas.microsoft.com/office/drawing/2014/main" id="{C2332DC1-95E4-CF4A-B547-9763E2DCE26B}"/>
                </a:ext>
              </a:extLst>
            </p:cNvPr>
            <p:cNvSpPr/>
            <p:nvPr userDrawn="1"/>
          </p:nvSpPr>
          <p:spPr>
            <a:xfrm rot="16200000">
              <a:off x="800622" y="5615071"/>
              <a:ext cx="1078282" cy="1078282"/>
            </a:xfrm>
            <a:prstGeom prst="teardrop">
              <a:avLst/>
            </a:prstGeom>
            <a:solidFill>
              <a:srgbClr val="3104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ardrop 22">
              <a:extLst>
                <a:ext uri="{FF2B5EF4-FFF2-40B4-BE49-F238E27FC236}">
                  <a16:creationId xmlns:a16="http://schemas.microsoft.com/office/drawing/2014/main" id="{9C9F1542-D148-904E-B95F-C3AFC49FC330}"/>
                </a:ext>
              </a:extLst>
            </p:cNvPr>
            <p:cNvSpPr/>
            <p:nvPr userDrawn="1"/>
          </p:nvSpPr>
          <p:spPr>
            <a:xfrm rot="16200000">
              <a:off x="1930434" y="5615071"/>
              <a:ext cx="1078282" cy="1078282"/>
            </a:xfrm>
            <a:prstGeom prst="teardrop">
              <a:avLst/>
            </a:prstGeom>
            <a:solidFill>
              <a:srgbClr val="7C27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ardrop 23">
              <a:extLst>
                <a:ext uri="{FF2B5EF4-FFF2-40B4-BE49-F238E27FC236}">
                  <a16:creationId xmlns:a16="http://schemas.microsoft.com/office/drawing/2014/main" id="{1E6840E3-B7E9-034A-984C-8F8D30EADDF5}"/>
                </a:ext>
              </a:extLst>
            </p:cNvPr>
            <p:cNvSpPr/>
            <p:nvPr userDrawn="1"/>
          </p:nvSpPr>
          <p:spPr>
            <a:xfrm rot="16200000">
              <a:off x="3055307" y="5615071"/>
              <a:ext cx="1078282" cy="1078282"/>
            </a:xfrm>
            <a:prstGeom prst="teardrop">
              <a:avLst/>
            </a:prstGeom>
            <a:solidFill>
              <a:srgbClr val="AF1E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ardrop 24">
              <a:extLst>
                <a:ext uri="{FF2B5EF4-FFF2-40B4-BE49-F238E27FC236}">
                  <a16:creationId xmlns:a16="http://schemas.microsoft.com/office/drawing/2014/main" id="{D22817CE-3C86-DF49-9F8D-A6999622CDB4}"/>
                </a:ext>
              </a:extLst>
            </p:cNvPr>
            <p:cNvSpPr/>
            <p:nvPr userDrawn="1"/>
          </p:nvSpPr>
          <p:spPr>
            <a:xfrm rot="16200000">
              <a:off x="4183408" y="5615071"/>
              <a:ext cx="1078282" cy="1078282"/>
            </a:xfrm>
            <a:prstGeom prst="teardrop">
              <a:avLst/>
            </a:prstGeom>
            <a:solidFill>
              <a:srgbClr val="8B12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ardrop 25">
              <a:extLst>
                <a:ext uri="{FF2B5EF4-FFF2-40B4-BE49-F238E27FC236}">
                  <a16:creationId xmlns:a16="http://schemas.microsoft.com/office/drawing/2014/main" id="{B64C3998-AA52-4A4B-B960-9E76BCF57E54}"/>
                </a:ext>
              </a:extLst>
            </p:cNvPr>
            <p:cNvSpPr/>
            <p:nvPr userDrawn="1"/>
          </p:nvSpPr>
          <p:spPr>
            <a:xfrm rot="16200000">
              <a:off x="5321234" y="5615071"/>
              <a:ext cx="1078282" cy="1078282"/>
            </a:xfrm>
            <a:prstGeom prst="teardrop">
              <a:avLst/>
            </a:prstGeom>
            <a:solidFill>
              <a:srgbClr val="DB25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eardrop 27">
              <a:extLst>
                <a:ext uri="{FF2B5EF4-FFF2-40B4-BE49-F238E27FC236}">
                  <a16:creationId xmlns:a16="http://schemas.microsoft.com/office/drawing/2014/main" id="{9AA9C467-13B3-5741-8E2C-4A8A2510B522}"/>
                </a:ext>
              </a:extLst>
            </p:cNvPr>
            <p:cNvSpPr/>
            <p:nvPr userDrawn="1"/>
          </p:nvSpPr>
          <p:spPr>
            <a:xfrm rot="16200000">
              <a:off x="6476992" y="5615071"/>
              <a:ext cx="1078282" cy="1078282"/>
            </a:xfrm>
            <a:prstGeom prst="teardrop">
              <a:avLst/>
            </a:prstGeom>
            <a:solidFill>
              <a:srgbClr val="EF8D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ardrop 26">
              <a:extLst>
                <a:ext uri="{FF2B5EF4-FFF2-40B4-BE49-F238E27FC236}">
                  <a16:creationId xmlns:a16="http://schemas.microsoft.com/office/drawing/2014/main" id="{906E1B85-98D7-1146-88FD-B93E1979A43C}"/>
                </a:ext>
              </a:extLst>
            </p:cNvPr>
            <p:cNvSpPr/>
            <p:nvPr userDrawn="1"/>
          </p:nvSpPr>
          <p:spPr>
            <a:xfrm rot="16200000">
              <a:off x="7657407" y="5615071"/>
              <a:ext cx="1078282" cy="1078282"/>
            </a:xfrm>
            <a:prstGeom prst="teardrop">
              <a:avLst/>
            </a:prstGeom>
            <a:solidFill>
              <a:srgbClr val="FDBA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eardrop 28">
              <a:extLst>
                <a:ext uri="{FF2B5EF4-FFF2-40B4-BE49-F238E27FC236}">
                  <a16:creationId xmlns:a16="http://schemas.microsoft.com/office/drawing/2014/main" id="{71768EEC-2C3A-6846-A1A6-A23E8663A3F3}"/>
                </a:ext>
              </a:extLst>
            </p:cNvPr>
            <p:cNvSpPr/>
            <p:nvPr userDrawn="1"/>
          </p:nvSpPr>
          <p:spPr>
            <a:xfrm rot="16200000">
              <a:off x="8837822" y="5615071"/>
              <a:ext cx="1078282" cy="1078282"/>
            </a:xfrm>
            <a:prstGeom prst="teardrop">
              <a:avLst/>
            </a:prstGeom>
            <a:solidFill>
              <a:srgbClr val="FAE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33" name="Picture 32">
            <a:extLst>
              <a:ext uri="{FF2B5EF4-FFF2-40B4-BE49-F238E27FC236}">
                <a16:creationId xmlns:a16="http://schemas.microsoft.com/office/drawing/2014/main" id="{CDB6A027-7F76-E242-B04D-0B1C8EC405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1762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468022-9EBF-A94D-B620-7CAC11FFE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E4E43-EE64-694B-B714-3975A6056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2FB18E-AF46-8C4D-85F9-9D70D4AF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057DD-41DC-3E4F-851B-6AD2B793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0162A-55D8-D446-AA4A-63A79FAE9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A49C8-2151-E347-BB75-1AC1CEE50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264" y="477078"/>
            <a:ext cx="9440883" cy="1212085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D99DFB-EEB7-1040-A178-89F667F2DD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0639" y="6356350"/>
            <a:ext cx="3070761" cy="365125"/>
          </a:xfrm>
        </p:spPr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2D944-F701-9C4A-8BC2-47C328857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B22B9-8DC9-0748-AB60-7FB5BB98A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2599879-F66F-8C48-80C0-5F090D1D79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029263C-8EDD-4C46-A118-A5A1DF55088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pic>
        <p:nvPicPr>
          <p:cNvPr id="11" name="Picture 10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D65A1278-3B7C-074C-88AB-96BE453117A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25461DD-3306-3D4D-B7EB-6BAD6745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4" y="1825625"/>
            <a:ext cx="760713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5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utout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008A10B-9613-5B47-A03F-CD067BBFEA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20" y="1122363"/>
            <a:ext cx="5011200" cy="2387600"/>
          </a:xfrm>
          <a:noFill/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A7D5A97-C020-2D43-8388-9614E85A7C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7220" y="3602038"/>
            <a:ext cx="501125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pic>
        <p:nvPicPr>
          <p:cNvPr id="13" name="Picture 12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F361F1A9-954E-6D46-8C9D-FEABB247DC8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59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Cut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1DCE6-2E93-BA42-8721-625EFC496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7380" y="1393371"/>
            <a:ext cx="6598206" cy="2116592"/>
          </a:xfrm>
          <a:noFill/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01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D871F-31C4-BE40-B3B1-BCB63891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380" y="3602038"/>
            <a:ext cx="659820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C7D235C8-5309-BE47-BB7D-EF3AF779AF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9434BDC-F64E-B24D-A707-6256DEC074B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2" y="345982"/>
            <a:ext cx="2258525" cy="75603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EEEC4DD-F508-F443-9CC0-07CCDBA6FC1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87965" y="3860800"/>
            <a:ext cx="3004035" cy="3004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22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1"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ardrop 17">
            <a:extLst>
              <a:ext uri="{FF2B5EF4-FFF2-40B4-BE49-F238E27FC236}">
                <a16:creationId xmlns:a16="http://schemas.microsoft.com/office/drawing/2014/main" id="{A10B11E5-0120-384E-A6F5-0CE2EC42D2EA}"/>
              </a:ext>
            </a:extLst>
          </p:cNvPr>
          <p:cNvSpPr/>
          <p:nvPr userDrawn="1"/>
        </p:nvSpPr>
        <p:spPr>
          <a:xfrm rot="10800000">
            <a:off x="6639115" y="4560885"/>
            <a:ext cx="1373315" cy="1373315"/>
          </a:xfrm>
          <a:prstGeom prst="teardrop">
            <a:avLst/>
          </a:prstGeom>
          <a:solidFill>
            <a:srgbClr val="75C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1DCE6-2E93-BA42-8721-625EFC496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2907" y="1122363"/>
            <a:ext cx="4351751" cy="2387600"/>
          </a:xfrm>
          <a:noFill/>
        </p:spPr>
        <p:txBody>
          <a:bodyPr anchor="b"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D871F-31C4-BE40-B3B1-BCB63891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2907" y="3602038"/>
            <a:ext cx="4351751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3" name="Teardrop 12">
            <a:extLst>
              <a:ext uri="{FF2B5EF4-FFF2-40B4-BE49-F238E27FC236}">
                <a16:creationId xmlns:a16="http://schemas.microsoft.com/office/drawing/2014/main" id="{B0DCE003-70AB-F043-8F3E-1D2616C48582}"/>
              </a:ext>
            </a:extLst>
          </p:cNvPr>
          <p:cNvSpPr/>
          <p:nvPr userDrawn="1"/>
        </p:nvSpPr>
        <p:spPr>
          <a:xfrm rot="16200000">
            <a:off x="2375937" y="1472823"/>
            <a:ext cx="1373316" cy="1373316"/>
          </a:xfrm>
          <a:prstGeom prst="teardrop">
            <a:avLst/>
          </a:prstGeom>
          <a:solidFill>
            <a:srgbClr val="38B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2E9EDB31-1E0D-E642-B23D-C0EB6A4B829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77210" y="556717"/>
            <a:ext cx="4014897" cy="5804273"/>
          </a:xfrm>
          <a:custGeom>
            <a:avLst/>
            <a:gdLst>
              <a:gd name="connsiteX0" fmla="*/ 0 w 3206750"/>
              <a:gd name="connsiteY0" fmla="*/ 0 h 4635948"/>
              <a:gd name="connsiteX1" fmla="*/ 1584673 w 3206750"/>
              <a:gd name="connsiteY1" fmla="*/ 0 h 4635948"/>
              <a:gd name="connsiteX2" fmla="*/ 1584673 w 3206750"/>
              <a:gd name="connsiteY2" fmla="*/ 944 h 4635948"/>
              <a:gd name="connsiteX3" fmla="*/ 1603375 w 3206750"/>
              <a:gd name="connsiteY3" fmla="*/ 0 h 4635948"/>
              <a:gd name="connsiteX4" fmla="*/ 3206750 w 3206750"/>
              <a:gd name="connsiteY4" fmla="*/ 1603375 h 4635948"/>
              <a:gd name="connsiteX5" fmla="*/ 3080749 w 3206750"/>
              <a:gd name="connsiteY5" fmla="*/ 2227481 h 4635948"/>
              <a:gd name="connsiteX6" fmla="*/ 3037156 w 3206750"/>
              <a:gd name="connsiteY6" fmla="*/ 2317974 h 4635948"/>
              <a:gd name="connsiteX7" fmla="*/ 3080749 w 3206750"/>
              <a:gd name="connsiteY7" fmla="*/ 2408467 h 4635948"/>
              <a:gd name="connsiteX8" fmla="*/ 3206750 w 3206750"/>
              <a:gd name="connsiteY8" fmla="*/ 3032573 h 4635948"/>
              <a:gd name="connsiteX9" fmla="*/ 1603375 w 3206750"/>
              <a:gd name="connsiteY9" fmla="*/ 4635948 h 4635948"/>
              <a:gd name="connsiteX10" fmla="*/ 1584673 w 3206750"/>
              <a:gd name="connsiteY10" fmla="*/ 4635004 h 4635948"/>
              <a:gd name="connsiteX11" fmla="*/ 1584673 w 3206750"/>
              <a:gd name="connsiteY11" fmla="*/ 4635948 h 4635948"/>
              <a:gd name="connsiteX12" fmla="*/ 0 w 3206750"/>
              <a:gd name="connsiteY12" fmla="*/ 4635948 h 4635948"/>
              <a:gd name="connsiteX13" fmla="*/ 0 w 3206750"/>
              <a:gd name="connsiteY13" fmla="*/ 3051275 h 4635948"/>
              <a:gd name="connsiteX14" fmla="*/ 945 w 3206750"/>
              <a:gd name="connsiteY14" fmla="*/ 3051275 h 4635948"/>
              <a:gd name="connsiteX15" fmla="*/ 0 w 3206750"/>
              <a:gd name="connsiteY15" fmla="*/ 3032573 h 4635948"/>
              <a:gd name="connsiteX16" fmla="*/ 126001 w 3206750"/>
              <a:gd name="connsiteY16" fmla="*/ 2408467 h 4635948"/>
              <a:gd name="connsiteX17" fmla="*/ 169594 w 3206750"/>
              <a:gd name="connsiteY17" fmla="*/ 2317974 h 4635948"/>
              <a:gd name="connsiteX18" fmla="*/ 126001 w 3206750"/>
              <a:gd name="connsiteY18" fmla="*/ 2227481 h 4635948"/>
              <a:gd name="connsiteX19" fmla="*/ 0 w 3206750"/>
              <a:gd name="connsiteY19" fmla="*/ 1603375 h 4635948"/>
              <a:gd name="connsiteX20" fmla="*/ 945 w 3206750"/>
              <a:gd name="connsiteY20" fmla="*/ 1584673 h 4635948"/>
              <a:gd name="connsiteX21" fmla="*/ 0 w 3206750"/>
              <a:gd name="connsiteY21" fmla="*/ 1584673 h 46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6750" h="4635948">
                <a:moveTo>
                  <a:pt x="0" y="0"/>
                </a:moveTo>
                <a:lnTo>
                  <a:pt x="1584673" y="0"/>
                </a:lnTo>
                <a:lnTo>
                  <a:pt x="1584673" y="944"/>
                </a:lnTo>
                <a:lnTo>
                  <a:pt x="1603375" y="0"/>
                </a:lnTo>
                <a:cubicBezTo>
                  <a:pt x="2488895" y="0"/>
                  <a:pt x="3206750" y="717855"/>
                  <a:pt x="3206750" y="1603375"/>
                </a:cubicBezTo>
                <a:cubicBezTo>
                  <a:pt x="3206750" y="1824755"/>
                  <a:pt x="3161884" y="2035656"/>
                  <a:pt x="3080749" y="2227481"/>
                </a:cubicBezTo>
                <a:lnTo>
                  <a:pt x="3037156" y="2317974"/>
                </a:lnTo>
                <a:lnTo>
                  <a:pt x="3080749" y="2408467"/>
                </a:lnTo>
                <a:cubicBezTo>
                  <a:pt x="3161884" y="2600292"/>
                  <a:pt x="3206750" y="2811193"/>
                  <a:pt x="3206750" y="3032573"/>
                </a:cubicBezTo>
                <a:cubicBezTo>
                  <a:pt x="3206750" y="3918093"/>
                  <a:pt x="2488895" y="4635948"/>
                  <a:pt x="1603375" y="4635948"/>
                </a:cubicBezTo>
                <a:lnTo>
                  <a:pt x="1584673" y="4635004"/>
                </a:lnTo>
                <a:lnTo>
                  <a:pt x="1584673" y="4635948"/>
                </a:lnTo>
                <a:lnTo>
                  <a:pt x="0" y="4635948"/>
                </a:lnTo>
                <a:lnTo>
                  <a:pt x="0" y="3051275"/>
                </a:lnTo>
                <a:lnTo>
                  <a:pt x="945" y="3051275"/>
                </a:lnTo>
                <a:lnTo>
                  <a:pt x="0" y="3032573"/>
                </a:lnTo>
                <a:cubicBezTo>
                  <a:pt x="0" y="2811193"/>
                  <a:pt x="44866" y="2600292"/>
                  <a:pt x="126001" y="2408467"/>
                </a:cubicBezTo>
                <a:lnTo>
                  <a:pt x="169594" y="2317974"/>
                </a:lnTo>
                <a:lnTo>
                  <a:pt x="126001" y="2227481"/>
                </a:lnTo>
                <a:cubicBezTo>
                  <a:pt x="44866" y="2035656"/>
                  <a:pt x="0" y="1824755"/>
                  <a:pt x="0" y="1603375"/>
                </a:cubicBezTo>
                <a:lnTo>
                  <a:pt x="945" y="1584673"/>
                </a:lnTo>
                <a:lnTo>
                  <a:pt x="0" y="1584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10" name="Picture 9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48AA8857-7D47-D745-974D-0C250EA1D71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875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2">
    <p:bg>
      <p:bgPr>
        <a:solidFill>
          <a:srgbClr val="002E8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ardrop 20">
            <a:extLst>
              <a:ext uri="{FF2B5EF4-FFF2-40B4-BE49-F238E27FC236}">
                <a16:creationId xmlns:a16="http://schemas.microsoft.com/office/drawing/2014/main" id="{64370FF1-9F80-8B4D-A76B-01F756033743}"/>
              </a:ext>
            </a:extLst>
          </p:cNvPr>
          <p:cNvSpPr/>
          <p:nvPr userDrawn="1"/>
        </p:nvSpPr>
        <p:spPr>
          <a:xfrm rot="10800000">
            <a:off x="6639115" y="4560885"/>
            <a:ext cx="1373315" cy="1373315"/>
          </a:xfrm>
          <a:prstGeom prst="teardrop">
            <a:avLst/>
          </a:prstGeom>
          <a:solidFill>
            <a:srgbClr val="75C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ardrop 18">
            <a:extLst>
              <a:ext uri="{FF2B5EF4-FFF2-40B4-BE49-F238E27FC236}">
                <a16:creationId xmlns:a16="http://schemas.microsoft.com/office/drawing/2014/main" id="{22BAEFCC-50FA-3744-AF0B-8CA70F161D18}"/>
              </a:ext>
            </a:extLst>
          </p:cNvPr>
          <p:cNvSpPr/>
          <p:nvPr userDrawn="1"/>
        </p:nvSpPr>
        <p:spPr>
          <a:xfrm rot="16200000">
            <a:off x="2375937" y="1472823"/>
            <a:ext cx="1373316" cy="1373316"/>
          </a:xfrm>
          <a:prstGeom prst="teardrop">
            <a:avLst/>
          </a:prstGeom>
          <a:solidFill>
            <a:srgbClr val="38B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1DCE6-2E93-BA42-8721-625EFC496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2907" y="1122363"/>
            <a:ext cx="4351751" cy="2387600"/>
          </a:xfrm>
          <a:noFill/>
        </p:spPr>
        <p:txBody>
          <a:bodyPr anchor="b"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D871F-31C4-BE40-B3B1-BCB63891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2907" y="3602038"/>
            <a:ext cx="4351751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FD55EE6B-96D8-AA41-8080-D36B0B26D05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77210" y="556717"/>
            <a:ext cx="4014897" cy="5804273"/>
          </a:xfrm>
          <a:custGeom>
            <a:avLst/>
            <a:gdLst>
              <a:gd name="connsiteX0" fmla="*/ 0 w 3206750"/>
              <a:gd name="connsiteY0" fmla="*/ 0 h 4635948"/>
              <a:gd name="connsiteX1" fmla="*/ 1584673 w 3206750"/>
              <a:gd name="connsiteY1" fmla="*/ 0 h 4635948"/>
              <a:gd name="connsiteX2" fmla="*/ 1584673 w 3206750"/>
              <a:gd name="connsiteY2" fmla="*/ 944 h 4635948"/>
              <a:gd name="connsiteX3" fmla="*/ 1603375 w 3206750"/>
              <a:gd name="connsiteY3" fmla="*/ 0 h 4635948"/>
              <a:gd name="connsiteX4" fmla="*/ 3206750 w 3206750"/>
              <a:gd name="connsiteY4" fmla="*/ 1603375 h 4635948"/>
              <a:gd name="connsiteX5" fmla="*/ 3080749 w 3206750"/>
              <a:gd name="connsiteY5" fmla="*/ 2227481 h 4635948"/>
              <a:gd name="connsiteX6" fmla="*/ 3037156 w 3206750"/>
              <a:gd name="connsiteY6" fmla="*/ 2317974 h 4635948"/>
              <a:gd name="connsiteX7" fmla="*/ 3080749 w 3206750"/>
              <a:gd name="connsiteY7" fmla="*/ 2408467 h 4635948"/>
              <a:gd name="connsiteX8" fmla="*/ 3206750 w 3206750"/>
              <a:gd name="connsiteY8" fmla="*/ 3032573 h 4635948"/>
              <a:gd name="connsiteX9" fmla="*/ 1603375 w 3206750"/>
              <a:gd name="connsiteY9" fmla="*/ 4635948 h 4635948"/>
              <a:gd name="connsiteX10" fmla="*/ 1584673 w 3206750"/>
              <a:gd name="connsiteY10" fmla="*/ 4635004 h 4635948"/>
              <a:gd name="connsiteX11" fmla="*/ 1584673 w 3206750"/>
              <a:gd name="connsiteY11" fmla="*/ 4635948 h 4635948"/>
              <a:gd name="connsiteX12" fmla="*/ 0 w 3206750"/>
              <a:gd name="connsiteY12" fmla="*/ 4635948 h 4635948"/>
              <a:gd name="connsiteX13" fmla="*/ 0 w 3206750"/>
              <a:gd name="connsiteY13" fmla="*/ 3051275 h 4635948"/>
              <a:gd name="connsiteX14" fmla="*/ 945 w 3206750"/>
              <a:gd name="connsiteY14" fmla="*/ 3051275 h 4635948"/>
              <a:gd name="connsiteX15" fmla="*/ 0 w 3206750"/>
              <a:gd name="connsiteY15" fmla="*/ 3032573 h 4635948"/>
              <a:gd name="connsiteX16" fmla="*/ 126001 w 3206750"/>
              <a:gd name="connsiteY16" fmla="*/ 2408467 h 4635948"/>
              <a:gd name="connsiteX17" fmla="*/ 169594 w 3206750"/>
              <a:gd name="connsiteY17" fmla="*/ 2317974 h 4635948"/>
              <a:gd name="connsiteX18" fmla="*/ 126001 w 3206750"/>
              <a:gd name="connsiteY18" fmla="*/ 2227481 h 4635948"/>
              <a:gd name="connsiteX19" fmla="*/ 0 w 3206750"/>
              <a:gd name="connsiteY19" fmla="*/ 1603375 h 4635948"/>
              <a:gd name="connsiteX20" fmla="*/ 945 w 3206750"/>
              <a:gd name="connsiteY20" fmla="*/ 1584673 h 4635948"/>
              <a:gd name="connsiteX21" fmla="*/ 0 w 3206750"/>
              <a:gd name="connsiteY21" fmla="*/ 1584673 h 46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6750" h="4635948">
                <a:moveTo>
                  <a:pt x="0" y="0"/>
                </a:moveTo>
                <a:lnTo>
                  <a:pt x="1584673" y="0"/>
                </a:lnTo>
                <a:lnTo>
                  <a:pt x="1584673" y="944"/>
                </a:lnTo>
                <a:lnTo>
                  <a:pt x="1603375" y="0"/>
                </a:lnTo>
                <a:cubicBezTo>
                  <a:pt x="2488895" y="0"/>
                  <a:pt x="3206750" y="717855"/>
                  <a:pt x="3206750" y="1603375"/>
                </a:cubicBezTo>
                <a:cubicBezTo>
                  <a:pt x="3206750" y="1824755"/>
                  <a:pt x="3161884" y="2035656"/>
                  <a:pt x="3080749" y="2227481"/>
                </a:cubicBezTo>
                <a:lnTo>
                  <a:pt x="3037156" y="2317974"/>
                </a:lnTo>
                <a:lnTo>
                  <a:pt x="3080749" y="2408467"/>
                </a:lnTo>
                <a:cubicBezTo>
                  <a:pt x="3161884" y="2600292"/>
                  <a:pt x="3206750" y="2811193"/>
                  <a:pt x="3206750" y="3032573"/>
                </a:cubicBezTo>
                <a:cubicBezTo>
                  <a:pt x="3206750" y="3918093"/>
                  <a:pt x="2488895" y="4635948"/>
                  <a:pt x="1603375" y="4635948"/>
                </a:cubicBezTo>
                <a:lnTo>
                  <a:pt x="1584673" y="4635004"/>
                </a:lnTo>
                <a:lnTo>
                  <a:pt x="1584673" y="4635948"/>
                </a:lnTo>
                <a:lnTo>
                  <a:pt x="0" y="4635948"/>
                </a:lnTo>
                <a:lnTo>
                  <a:pt x="0" y="3051275"/>
                </a:lnTo>
                <a:lnTo>
                  <a:pt x="945" y="3051275"/>
                </a:lnTo>
                <a:lnTo>
                  <a:pt x="0" y="3032573"/>
                </a:lnTo>
                <a:cubicBezTo>
                  <a:pt x="0" y="2811193"/>
                  <a:pt x="44866" y="2600292"/>
                  <a:pt x="126001" y="2408467"/>
                </a:cubicBezTo>
                <a:lnTo>
                  <a:pt x="169594" y="2317974"/>
                </a:lnTo>
                <a:lnTo>
                  <a:pt x="126001" y="2227481"/>
                </a:lnTo>
                <a:cubicBezTo>
                  <a:pt x="44866" y="2035656"/>
                  <a:pt x="0" y="1824755"/>
                  <a:pt x="0" y="1603375"/>
                </a:cubicBezTo>
                <a:lnTo>
                  <a:pt x="945" y="1584673"/>
                </a:lnTo>
                <a:lnTo>
                  <a:pt x="0" y="1584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17" name="Picture 16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A857EB7D-F932-7840-BA9F-629E1F17A5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87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3">
    <p:bg>
      <p:bgPr>
        <a:solidFill>
          <a:srgbClr val="38B6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ardrop 18">
            <a:extLst>
              <a:ext uri="{FF2B5EF4-FFF2-40B4-BE49-F238E27FC236}">
                <a16:creationId xmlns:a16="http://schemas.microsoft.com/office/drawing/2014/main" id="{1528E8ED-4F9D-3E43-8617-48A5EB0AAFB5}"/>
              </a:ext>
            </a:extLst>
          </p:cNvPr>
          <p:cNvSpPr/>
          <p:nvPr userDrawn="1"/>
        </p:nvSpPr>
        <p:spPr>
          <a:xfrm rot="16200000">
            <a:off x="2375937" y="1472823"/>
            <a:ext cx="1373316" cy="1373316"/>
          </a:xfrm>
          <a:prstGeom prst="teardrop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ardrop 19">
            <a:extLst>
              <a:ext uri="{FF2B5EF4-FFF2-40B4-BE49-F238E27FC236}">
                <a16:creationId xmlns:a16="http://schemas.microsoft.com/office/drawing/2014/main" id="{8F946B5F-2191-8148-BF02-FDCFBA14AA2C}"/>
              </a:ext>
            </a:extLst>
          </p:cNvPr>
          <p:cNvSpPr/>
          <p:nvPr userDrawn="1"/>
        </p:nvSpPr>
        <p:spPr>
          <a:xfrm rot="10800000">
            <a:off x="6639115" y="4560885"/>
            <a:ext cx="1373315" cy="1373315"/>
          </a:xfrm>
          <a:prstGeom prst="teardrop">
            <a:avLst/>
          </a:prstGeom>
          <a:solidFill>
            <a:srgbClr val="75C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1DCE6-2E93-BA42-8721-625EFC496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2907" y="1122363"/>
            <a:ext cx="4351751" cy="2387600"/>
          </a:xfrm>
          <a:noFill/>
        </p:spPr>
        <p:txBody>
          <a:bodyPr anchor="b"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D871F-31C4-BE40-B3B1-BCB63891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2907" y="3602038"/>
            <a:ext cx="4351751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A1D2929-9377-9643-AC74-E6237CEF2B2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77210" y="556717"/>
            <a:ext cx="4014897" cy="5804273"/>
          </a:xfrm>
          <a:custGeom>
            <a:avLst/>
            <a:gdLst>
              <a:gd name="connsiteX0" fmla="*/ 0 w 3206750"/>
              <a:gd name="connsiteY0" fmla="*/ 0 h 4635948"/>
              <a:gd name="connsiteX1" fmla="*/ 1584673 w 3206750"/>
              <a:gd name="connsiteY1" fmla="*/ 0 h 4635948"/>
              <a:gd name="connsiteX2" fmla="*/ 1584673 w 3206750"/>
              <a:gd name="connsiteY2" fmla="*/ 944 h 4635948"/>
              <a:gd name="connsiteX3" fmla="*/ 1603375 w 3206750"/>
              <a:gd name="connsiteY3" fmla="*/ 0 h 4635948"/>
              <a:gd name="connsiteX4" fmla="*/ 3206750 w 3206750"/>
              <a:gd name="connsiteY4" fmla="*/ 1603375 h 4635948"/>
              <a:gd name="connsiteX5" fmla="*/ 3080749 w 3206750"/>
              <a:gd name="connsiteY5" fmla="*/ 2227481 h 4635948"/>
              <a:gd name="connsiteX6" fmla="*/ 3037156 w 3206750"/>
              <a:gd name="connsiteY6" fmla="*/ 2317974 h 4635948"/>
              <a:gd name="connsiteX7" fmla="*/ 3080749 w 3206750"/>
              <a:gd name="connsiteY7" fmla="*/ 2408467 h 4635948"/>
              <a:gd name="connsiteX8" fmla="*/ 3206750 w 3206750"/>
              <a:gd name="connsiteY8" fmla="*/ 3032573 h 4635948"/>
              <a:gd name="connsiteX9" fmla="*/ 1603375 w 3206750"/>
              <a:gd name="connsiteY9" fmla="*/ 4635948 h 4635948"/>
              <a:gd name="connsiteX10" fmla="*/ 1584673 w 3206750"/>
              <a:gd name="connsiteY10" fmla="*/ 4635004 h 4635948"/>
              <a:gd name="connsiteX11" fmla="*/ 1584673 w 3206750"/>
              <a:gd name="connsiteY11" fmla="*/ 4635948 h 4635948"/>
              <a:gd name="connsiteX12" fmla="*/ 0 w 3206750"/>
              <a:gd name="connsiteY12" fmla="*/ 4635948 h 4635948"/>
              <a:gd name="connsiteX13" fmla="*/ 0 w 3206750"/>
              <a:gd name="connsiteY13" fmla="*/ 3051275 h 4635948"/>
              <a:gd name="connsiteX14" fmla="*/ 945 w 3206750"/>
              <a:gd name="connsiteY14" fmla="*/ 3051275 h 4635948"/>
              <a:gd name="connsiteX15" fmla="*/ 0 w 3206750"/>
              <a:gd name="connsiteY15" fmla="*/ 3032573 h 4635948"/>
              <a:gd name="connsiteX16" fmla="*/ 126001 w 3206750"/>
              <a:gd name="connsiteY16" fmla="*/ 2408467 h 4635948"/>
              <a:gd name="connsiteX17" fmla="*/ 169594 w 3206750"/>
              <a:gd name="connsiteY17" fmla="*/ 2317974 h 4635948"/>
              <a:gd name="connsiteX18" fmla="*/ 126001 w 3206750"/>
              <a:gd name="connsiteY18" fmla="*/ 2227481 h 4635948"/>
              <a:gd name="connsiteX19" fmla="*/ 0 w 3206750"/>
              <a:gd name="connsiteY19" fmla="*/ 1603375 h 4635948"/>
              <a:gd name="connsiteX20" fmla="*/ 945 w 3206750"/>
              <a:gd name="connsiteY20" fmla="*/ 1584673 h 4635948"/>
              <a:gd name="connsiteX21" fmla="*/ 0 w 3206750"/>
              <a:gd name="connsiteY21" fmla="*/ 1584673 h 46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6750" h="4635948">
                <a:moveTo>
                  <a:pt x="0" y="0"/>
                </a:moveTo>
                <a:lnTo>
                  <a:pt x="1584673" y="0"/>
                </a:lnTo>
                <a:lnTo>
                  <a:pt x="1584673" y="944"/>
                </a:lnTo>
                <a:lnTo>
                  <a:pt x="1603375" y="0"/>
                </a:lnTo>
                <a:cubicBezTo>
                  <a:pt x="2488895" y="0"/>
                  <a:pt x="3206750" y="717855"/>
                  <a:pt x="3206750" y="1603375"/>
                </a:cubicBezTo>
                <a:cubicBezTo>
                  <a:pt x="3206750" y="1824755"/>
                  <a:pt x="3161884" y="2035656"/>
                  <a:pt x="3080749" y="2227481"/>
                </a:cubicBezTo>
                <a:lnTo>
                  <a:pt x="3037156" y="2317974"/>
                </a:lnTo>
                <a:lnTo>
                  <a:pt x="3080749" y="2408467"/>
                </a:lnTo>
                <a:cubicBezTo>
                  <a:pt x="3161884" y="2600292"/>
                  <a:pt x="3206750" y="2811193"/>
                  <a:pt x="3206750" y="3032573"/>
                </a:cubicBezTo>
                <a:cubicBezTo>
                  <a:pt x="3206750" y="3918093"/>
                  <a:pt x="2488895" y="4635948"/>
                  <a:pt x="1603375" y="4635948"/>
                </a:cubicBezTo>
                <a:lnTo>
                  <a:pt x="1584673" y="4635004"/>
                </a:lnTo>
                <a:lnTo>
                  <a:pt x="1584673" y="4635948"/>
                </a:lnTo>
                <a:lnTo>
                  <a:pt x="0" y="4635948"/>
                </a:lnTo>
                <a:lnTo>
                  <a:pt x="0" y="3051275"/>
                </a:lnTo>
                <a:lnTo>
                  <a:pt x="945" y="3051275"/>
                </a:lnTo>
                <a:lnTo>
                  <a:pt x="0" y="3032573"/>
                </a:lnTo>
                <a:cubicBezTo>
                  <a:pt x="0" y="2811193"/>
                  <a:pt x="44866" y="2600292"/>
                  <a:pt x="126001" y="2408467"/>
                </a:cubicBezTo>
                <a:lnTo>
                  <a:pt x="169594" y="2317974"/>
                </a:lnTo>
                <a:lnTo>
                  <a:pt x="126001" y="2227481"/>
                </a:lnTo>
                <a:cubicBezTo>
                  <a:pt x="44866" y="2035656"/>
                  <a:pt x="0" y="1824755"/>
                  <a:pt x="0" y="1603375"/>
                </a:cubicBezTo>
                <a:lnTo>
                  <a:pt x="945" y="1584673"/>
                </a:lnTo>
                <a:lnTo>
                  <a:pt x="0" y="1584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17" name="Picture 16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6AD0A328-7130-B342-A080-2945FF3D77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54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4">
    <p:bg>
      <p:bgPr>
        <a:solidFill>
          <a:srgbClr val="00A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ardrop 20">
            <a:extLst>
              <a:ext uri="{FF2B5EF4-FFF2-40B4-BE49-F238E27FC236}">
                <a16:creationId xmlns:a16="http://schemas.microsoft.com/office/drawing/2014/main" id="{9A17BE92-2028-8A45-82FE-2A63C66B7FFE}"/>
              </a:ext>
            </a:extLst>
          </p:cNvPr>
          <p:cNvSpPr/>
          <p:nvPr userDrawn="1"/>
        </p:nvSpPr>
        <p:spPr>
          <a:xfrm rot="10800000">
            <a:off x="6639115" y="4560885"/>
            <a:ext cx="1373315" cy="1373315"/>
          </a:xfrm>
          <a:prstGeom prst="teardrop">
            <a:avLst/>
          </a:prstGeom>
          <a:solidFill>
            <a:srgbClr val="75C00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ardrop 18">
            <a:extLst>
              <a:ext uri="{FF2B5EF4-FFF2-40B4-BE49-F238E27FC236}">
                <a16:creationId xmlns:a16="http://schemas.microsoft.com/office/drawing/2014/main" id="{936E989B-F51E-B44D-9D18-B2961E05FFAB}"/>
              </a:ext>
            </a:extLst>
          </p:cNvPr>
          <p:cNvSpPr/>
          <p:nvPr userDrawn="1"/>
        </p:nvSpPr>
        <p:spPr>
          <a:xfrm rot="16200000">
            <a:off x="2375937" y="1472823"/>
            <a:ext cx="1373316" cy="1373316"/>
          </a:xfrm>
          <a:prstGeom prst="teardrop">
            <a:avLst/>
          </a:prstGeom>
          <a:solidFill>
            <a:srgbClr val="38B6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01DCE6-2E93-BA42-8721-625EFC4965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42907" y="1122363"/>
            <a:ext cx="4351751" cy="2387600"/>
          </a:xfrm>
          <a:noFill/>
        </p:spPr>
        <p:txBody>
          <a:bodyPr anchor="b">
            <a:normAutofit/>
          </a:bodyPr>
          <a:lstStyle>
            <a:lvl1pPr algn="r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0D871F-31C4-BE40-B3B1-BCB638917D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42907" y="3602038"/>
            <a:ext cx="4351751" cy="1655762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B1FC2E-A8A7-0D41-B158-1ADDD4FA2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3763-8473-7049-B378-80845A0B8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1B8EA-6D71-474F-8906-F5DE56E11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FD73DB4-EE8C-AD45-B28E-9F09A9FB6F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36134" y="350729"/>
            <a:ext cx="2258524" cy="74646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D3BE38F-89F4-EC44-8480-030F7CA70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206675" y="3860800"/>
            <a:ext cx="2997200" cy="2997200"/>
          </a:xfrm>
          <a:prstGeom prst="rect">
            <a:avLst/>
          </a:prstGeom>
        </p:spPr>
      </p:pic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09D0DEB2-79C3-2348-A96E-6B6AA69D348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77210" y="556717"/>
            <a:ext cx="4014897" cy="5804273"/>
          </a:xfrm>
          <a:custGeom>
            <a:avLst/>
            <a:gdLst>
              <a:gd name="connsiteX0" fmla="*/ 0 w 3206750"/>
              <a:gd name="connsiteY0" fmla="*/ 0 h 4635948"/>
              <a:gd name="connsiteX1" fmla="*/ 1584673 w 3206750"/>
              <a:gd name="connsiteY1" fmla="*/ 0 h 4635948"/>
              <a:gd name="connsiteX2" fmla="*/ 1584673 w 3206750"/>
              <a:gd name="connsiteY2" fmla="*/ 944 h 4635948"/>
              <a:gd name="connsiteX3" fmla="*/ 1603375 w 3206750"/>
              <a:gd name="connsiteY3" fmla="*/ 0 h 4635948"/>
              <a:gd name="connsiteX4" fmla="*/ 3206750 w 3206750"/>
              <a:gd name="connsiteY4" fmla="*/ 1603375 h 4635948"/>
              <a:gd name="connsiteX5" fmla="*/ 3080749 w 3206750"/>
              <a:gd name="connsiteY5" fmla="*/ 2227481 h 4635948"/>
              <a:gd name="connsiteX6" fmla="*/ 3037156 w 3206750"/>
              <a:gd name="connsiteY6" fmla="*/ 2317974 h 4635948"/>
              <a:gd name="connsiteX7" fmla="*/ 3080749 w 3206750"/>
              <a:gd name="connsiteY7" fmla="*/ 2408467 h 4635948"/>
              <a:gd name="connsiteX8" fmla="*/ 3206750 w 3206750"/>
              <a:gd name="connsiteY8" fmla="*/ 3032573 h 4635948"/>
              <a:gd name="connsiteX9" fmla="*/ 1603375 w 3206750"/>
              <a:gd name="connsiteY9" fmla="*/ 4635948 h 4635948"/>
              <a:gd name="connsiteX10" fmla="*/ 1584673 w 3206750"/>
              <a:gd name="connsiteY10" fmla="*/ 4635004 h 4635948"/>
              <a:gd name="connsiteX11" fmla="*/ 1584673 w 3206750"/>
              <a:gd name="connsiteY11" fmla="*/ 4635948 h 4635948"/>
              <a:gd name="connsiteX12" fmla="*/ 0 w 3206750"/>
              <a:gd name="connsiteY12" fmla="*/ 4635948 h 4635948"/>
              <a:gd name="connsiteX13" fmla="*/ 0 w 3206750"/>
              <a:gd name="connsiteY13" fmla="*/ 3051275 h 4635948"/>
              <a:gd name="connsiteX14" fmla="*/ 945 w 3206750"/>
              <a:gd name="connsiteY14" fmla="*/ 3051275 h 4635948"/>
              <a:gd name="connsiteX15" fmla="*/ 0 w 3206750"/>
              <a:gd name="connsiteY15" fmla="*/ 3032573 h 4635948"/>
              <a:gd name="connsiteX16" fmla="*/ 126001 w 3206750"/>
              <a:gd name="connsiteY16" fmla="*/ 2408467 h 4635948"/>
              <a:gd name="connsiteX17" fmla="*/ 169594 w 3206750"/>
              <a:gd name="connsiteY17" fmla="*/ 2317974 h 4635948"/>
              <a:gd name="connsiteX18" fmla="*/ 126001 w 3206750"/>
              <a:gd name="connsiteY18" fmla="*/ 2227481 h 4635948"/>
              <a:gd name="connsiteX19" fmla="*/ 0 w 3206750"/>
              <a:gd name="connsiteY19" fmla="*/ 1603375 h 4635948"/>
              <a:gd name="connsiteX20" fmla="*/ 945 w 3206750"/>
              <a:gd name="connsiteY20" fmla="*/ 1584673 h 4635948"/>
              <a:gd name="connsiteX21" fmla="*/ 0 w 3206750"/>
              <a:gd name="connsiteY21" fmla="*/ 1584673 h 4635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206750" h="4635948">
                <a:moveTo>
                  <a:pt x="0" y="0"/>
                </a:moveTo>
                <a:lnTo>
                  <a:pt x="1584673" y="0"/>
                </a:lnTo>
                <a:lnTo>
                  <a:pt x="1584673" y="944"/>
                </a:lnTo>
                <a:lnTo>
                  <a:pt x="1603375" y="0"/>
                </a:lnTo>
                <a:cubicBezTo>
                  <a:pt x="2488895" y="0"/>
                  <a:pt x="3206750" y="717855"/>
                  <a:pt x="3206750" y="1603375"/>
                </a:cubicBezTo>
                <a:cubicBezTo>
                  <a:pt x="3206750" y="1824755"/>
                  <a:pt x="3161884" y="2035656"/>
                  <a:pt x="3080749" y="2227481"/>
                </a:cubicBezTo>
                <a:lnTo>
                  <a:pt x="3037156" y="2317974"/>
                </a:lnTo>
                <a:lnTo>
                  <a:pt x="3080749" y="2408467"/>
                </a:lnTo>
                <a:cubicBezTo>
                  <a:pt x="3161884" y="2600292"/>
                  <a:pt x="3206750" y="2811193"/>
                  <a:pt x="3206750" y="3032573"/>
                </a:cubicBezTo>
                <a:cubicBezTo>
                  <a:pt x="3206750" y="3918093"/>
                  <a:pt x="2488895" y="4635948"/>
                  <a:pt x="1603375" y="4635948"/>
                </a:cubicBezTo>
                <a:lnTo>
                  <a:pt x="1584673" y="4635004"/>
                </a:lnTo>
                <a:lnTo>
                  <a:pt x="1584673" y="4635948"/>
                </a:lnTo>
                <a:lnTo>
                  <a:pt x="0" y="4635948"/>
                </a:lnTo>
                <a:lnTo>
                  <a:pt x="0" y="3051275"/>
                </a:lnTo>
                <a:lnTo>
                  <a:pt x="945" y="3051275"/>
                </a:lnTo>
                <a:lnTo>
                  <a:pt x="0" y="3032573"/>
                </a:lnTo>
                <a:cubicBezTo>
                  <a:pt x="0" y="2811193"/>
                  <a:pt x="44866" y="2600292"/>
                  <a:pt x="126001" y="2408467"/>
                </a:cubicBezTo>
                <a:lnTo>
                  <a:pt x="169594" y="2317974"/>
                </a:lnTo>
                <a:lnTo>
                  <a:pt x="126001" y="2227481"/>
                </a:lnTo>
                <a:cubicBezTo>
                  <a:pt x="44866" y="2035656"/>
                  <a:pt x="0" y="1824755"/>
                  <a:pt x="0" y="1603375"/>
                </a:cubicBezTo>
                <a:lnTo>
                  <a:pt x="945" y="1584673"/>
                </a:lnTo>
                <a:lnTo>
                  <a:pt x="0" y="1584673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/>
          <a:p>
            <a:endParaRPr lang="en-US" dirty="0"/>
          </a:p>
        </p:txBody>
      </p:sp>
      <p:pic>
        <p:nvPicPr>
          <p:cNvPr id="17" name="Picture 16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78FA9D8B-E5D3-A247-9DBE-E07F3FB86B0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890" y="297574"/>
            <a:ext cx="616951" cy="85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90E27CE6-6516-DF4F-B40D-502E4B8D3E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37568" y="4810403"/>
            <a:ext cx="2054432" cy="20544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E271A16-75CB-584B-8F82-51604506BDC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12778" y="371960"/>
            <a:ext cx="1666070" cy="55771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4194FC9-10F3-1C45-B008-7393DE39D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600" y="365125"/>
            <a:ext cx="9357757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461DD-3306-3D4D-B7EB-6BAD67450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4" y="1825625"/>
            <a:ext cx="7607136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D3D7D-975E-1C4A-A7C9-562D73655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10A43-01B0-8249-9AC4-7BF979EB6783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641BB9-93DE-F24F-AB94-C6128965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D29BE-8326-A94F-B51C-7029EB5B0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8A6C1E5-5777-E943-BCF0-CE1438C581FB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400088" y="4292414"/>
            <a:ext cx="1567921" cy="1567921"/>
          </a:xfrm>
          <a:custGeom>
            <a:avLst/>
            <a:gdLst>
              <a:gd name="connsiteX0" fmla="*/ 1581262 w 3162524"/>
              <a:gd name="connsiteY0" fmla="*/ 0 h 3162524"/>
              <a:gd name="connsiteX1" fmla="*/ 3162524 w 3162524"/>
              <a:gd name="connsiteY1" fmla="*/ 1581262 h 3162524"/>
              <a:gd name="connsiteX2" fmla="*/ 1581262 w 3162524"/>
              <a:gd name="connsiteY2" fmla="*/ 3162524 h 3162524"/>
              <a:gd name="connsiteX3" fmla="*/ 1565040 w 3162524"/>
              <a:gd name="connsiteY3" fmla="*/ 3161705 h 3162524"/>
              <a:gd name="connsiteX4" fmla="*/ 1565040 w 3162524"/>
              <a:gd name="connsiteY4" fmla="*/ 3162524 h 3162524"/>
              <a:gd name="connsiteX5" fmla="*/ 0 w 3162524"/>
              <a:gd name="connsiteY5" fmla="*/ 3162524 h 3162524"/>
              <a:gd name="connsiteX6" fmla="*/ 0 w 3162524"/>
              <a:gd name="connsiteY6" fmla="*/ 1597484 h 3162524"/>
              <a:gd name="connsiteX7" fmla="*/ 819 w 3162524"/>
              <a:gd name="connsiteY7" fmla="*/ 1597484 h 3162524"/>
              <a:gd name="connsiteX8" fmla="*/ 0 w 3162524"/>
              <a:gd name="connsiteY8" fmla="*/ 1581262 h 3162524"/>
              <a:gd name="connsiteX9" fmla="*/ 1581262 w 3162524"/>
              <a:gd name="connsiteY9" fmla="*/ 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162524" h="3162524">
                <a:moveTo>
                  <a:pt x="1581262" y="0"/>
                </a:move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lnTo>
                  <a:pt x="1565040" y="3161705"/>
                </a:lnTo>
                <a:lnTo>
                  <a:pt x="1565040" y="3162524"/>
                </a:lnTo>
                <a:lnTo>
                  <a:pt x="0" y="3162524"/>
                </a:lnTo>
                <a:lnTo>
                  <a:pt x="0" y="1597484"/>
                </a:lnTo>
                <a:lnTo>
                  <a:pt x="819" y="1597484"/>
                </a:lnTo>
                <a:lnTo>
                  <a:pt x="0" y="1581262"/>
                </a:lnTo>
                <a:cubicBezTo>
                  <a:pt x="0" y="707955"/>
                  <a:pt x="707955" y="0"/>
                  <a:pt x="1581262" y="0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0849BB6-BF8D-F04B-93CA-56242C3C3F9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699779" y="1825625"/>
            <a:ext cx="3179069" cy="3179069"/>
          </a:xfrm>
          <a:custGeom>
            <a:avLst/>
            <a:gdLst>
              <a:gd name="connsiteX0" fmla="*/ 0 w 3162524"/>
              <a:gd name="connsiteY0" fmla="*/ 0 h 3162524"/>
              <a:gd name="connsiteX1" fmla="*/ 1565040 w 3162524"/>
              <a:gd name="connsiteY1" fmla="*/ 0 h 3162524"/>
              <a:gd name="connsiteX2" fmla="*/ 1565040 w 3162524"/>
              <a:gd name="connsiteY2" fmla="*/ 819 h 3162524"/>
              <a:gd name="connsiteX3" fmla="*/ 1581262 w 3162524"/>
              <a:gd name="connsiteY3" fmla="*/ 0 h 3162524"/>
              <a:gd name="connsiteX4" fmla="*/ 3162524 w 3162524"/>
              <a:gd name="connsiteY4" fmla="*/ 1581262 h 3162524"/>
              <a:gd name="connsiteX5" fmla="*/ 1581262 w 3162524"/>
              <a:gd name="connsiteY5" fmla="*/ 3162524 h 3162524"/>
              <a:gd name="connsiteX6" fmla="*/ 0 w 3162524"/>
              <a:gd name="connsiteY6" fmla="*/ 1581262 h 3162524"/>
              <a:gd name="connsiteX7" fmla="*/ 819 w 3162524"/>
              <a:gd name="connsiteY7" fmla="*/ 1565040 h 3162524"/>
              <a:gd name="connsiteX8" fmla="*/ 0 w 3162524"/>
              <a:gd name="connsiteY8" fmla="*/ 1565040 h 3162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162524" h="3162524">
                <a:moveTo>
                  <a:pt x="0" y="0"/>
                </a:moveTo>
                <a:lnTo>
                  <a:pt x="1565040" y="0"/>
                </a:lnTo>
                <a:lnTo>
                  <a:pt x="1565040" y="819"/>
                </a:lnTo>
                <a:lnTo>
                  <a:pt x="1581262" y="0"/>
                </a:lnTo>
                <a:cubicBezTo>
                  <a:pt x="2454569" y="0"/>
                  <a:pt x="3162524" y="707955"/>
                  <a:pt x="3162524" y="1581262"/>
                </a:cubicBezTo>
                <a:cubicBezTo>
                  <a:pt x="3162524" y="2454569"/>
                  <a:pt x="2454569" y="3162524"/>
                  <a:pt x="1581262" y="3162524"/>
                </a:cubicBezTo>
                <a:cubicBezTo>
                  <a:pt x="707955" y="3162524"/>
                  <a:pt x="0" y="2454569"/>
                  <a:pt x="0" y="1581262"/>
                </a:cubicBezTo>
                <a:lnTo>
                  <a:pt x="819" y="1565040"/>
                </a:lnTo>
                <a:lnTo>
                  <a:pt x="0" y="156504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>
            <a:noAutofit/>
          </a:bodyPr>
          <a:lstStyle>
            <a:lvl1pPr marL="0" indent="0">
              <a:buNone/>
              <a:defRPr sz="1200"/>
            </a:lvl1pPr>
          </a:lstStyle>
          <a:p>
            <a:endParaRPr lang="en-US" dirty="0"/>
          </a:p>
        </p:txBody>
      </p:sp>
      <p:pic>
        <p:nvPicPr>
          <p:cNvPr id="13" name="Picture 12" descr="A green circle with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D54E8EAF-0DF8-1D49-B612-ABB16C23D6F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465" y="6167270"/>
            <a:ext cx="382004" cy="528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37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74A4D6-727B-C843-83CE-FEC931BB4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264" y="365125"/>
            <a:ext cx="1110343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D8B47C-D927-E446-9CAA-0849A9D9E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6264" y="1825625"/>
            <a:ext cx="1110343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20920-6936-EE4A-887E-BABD7CFCAE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6264" y="6356350"/>
            <a:ext cx="3035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10A43-01B0-8249-9AC4-7BF979EB6783}" type="datetimeFigureOut">
              <a:rPr lang="en-US" smtClean="0"/>
              <a:t>4/29/2022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69ECB-F944-D847-82DD-92752B4230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85432-6A06-D246-9671-FF1BCB083B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3035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27509-83FA-2943-A757-FE25886EE3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61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5" r:id="rId3"/>
    <p:sldLayoutId id="2147483675" r:id="rId4"/>
    <p:sldLayoutId id="2147483649" r:id="rId5"/>
    <p:sldLayoutId id="2147483661" r:id="rId6"/>
    <p:sldLayoutId id="2147483662" r:id="rId7"/>
    <p:sldLayoutId id="2147483664" r:id="rId8"/>
    <p:sldLayoutId id="2147483650" r:id="rId9"/>
    <p:sldLayoutId id="2147483678" r:id="rId10"/>
    <p:sldLayoutId id="2147483672" r:id="rId11"/>
    <p:sldLayoutId id="2147483652" r:id="rId12"/>
    <p:sldLayoutId id="2147483671" r:id="rId13"/>
    <p:sldLayoutId id="2147483670" r:id="rId14"/>
    <p:sldLayoutId id="2147483653" r:id="rId15"/>
    <p:sldLayoutId id="2147483651" r:id="rId16"/>
    <p:sldLayoutId id="2147483663" r:id="rId17"/>
    <p:sldLayoutId id="2147483654" r:id="rId18"/>
    <p:sldLayoutId id="2147483676" r:id="rId19"/>
    <p:sldLayoutId id="2147483655" r:id="rId20"/>
    <p:sldLayoutId id="2147483673" r:id="rId21"/>
    <p:sldLayoutId id="2147483660" r:id="rId22"/>
    <p:sldLayoutId id="2147483659" r:id="rId23"/>
    <p:sldLayoutId id="2147483677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5EB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E887C1CC-EB04-4C46-A40C-11C1CDA823FB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96000" y="1219200"/>
            <a:ext cx="4897030" cy="489703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97EBB1-D9B6-BB4E-8EC9-AF94E20E4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7220" y="1122363"/>
            <a:ext cx="5011200" cy="2387600"/>
          </a:xfrm>
        </p:spPr>
        <p:txBody>
          <a:bodyPr/>
          <a:lstStyle/>
          <a:p>
            <a:r>
              <a:rPr lang="en-US" dirty="0" smtClean="0"/>
              <a:t>Pay Progression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3550F1-F173-1D45-BE85-5F58AA73B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875" y="3602038"/>
            <a:ext cx="5011738" cy="1655762"/>
          </a:xfrm>
        </p:spPr>
        <p:txBody>
          <a:bodyPr/>
          <a:lstStyle/>
          <a:p>
            <a:r>
              <a:rPr lang="en-US" dirty="0" smtClean="0"/>
              <a:t>Live 1</a:t>
            </a:r>
            <a:r>
              <a:rPr lang="en-US" baseline="30000" dirty="0" smtClean="0"/>
              <a:t>st</a:t>
            </a:r>
            <a:r>
              <a:rPr lang="en-US" dirty="0" smtClean="0"/>
              <a:t> August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1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Delayed Pay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763007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Appeal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4082873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Appraisal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1084471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Re-earnable process for bands 8C and above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3268596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 descr="A picture containing person&#10;&#10;Description automatically generated">
            <a:extLst>
              <a:ext uri="{FF2B5EF4-FFF2-40B4-BE49-F238E27FC236}">
                <a16:creationId xmlns:a16="http://schemas.microsoft.com/office/drawing/2014/main" id="{AF6BD4F9-B982-8740-8C45-4403A8F5F015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06442" y="1532221"/>
            <a:ext cx="4353708" cy="4353708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FD230-8794-6B45-8BF6-FCB5A7F620A8}"/>
              </a:ext>
            </a:extLst>
          </p:cNvPr>
          <p:cNvSpPr>
            <a:spLocks noGrp="1"/>
          </p:cNvSpPr>
          <p:nvPr>
            <p:ph type="subTitle" idx="17"/>
          </p:nvPr>
        </p:nvSpPr>
        <p:spPr>
          <a:xfrm>
            <a:off x="386334" y="3602038"/>
            <a:ext cx="5011256" cy="16557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This section contains the following: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More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or details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here 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466C737-59E9-8440-8459-EB305330FA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Break </a:t>
            </a:r>
            <a:br>
              <a:rPr lang="en-US" dirty="0"/>
            </a:br>
            <a:r>
              <a:rPr lang="en-US" dirty="0"/>
              <a:t>(option 1)</a:t>
            </a:r>
          </a:p>
        </p:txBody>
      </p:sp>
    </p:spTree>
    <p:extLst>
      <p:ext uri="{BB962C8B-B14F-4D97-AF65-F5344CB8AC3E}">
        <p14:creationId xmlns:p14="http://schemas.microsoft.com/office/powerpoint/2010/main" val="4023036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Placeholder 7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9BB069AB-159C-D940-9FD1-72E144015E75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29338" y="1532221"/>
            <a:ext cx="4353708" cy="4353708"/>
          </a:xfr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1FD230-8794-6B45-8BF6-FCB5A7F620A8}"/>
              </a:ext>
            </a:extLst>
          </p:cNvPr>
          <p:cNvSpPr>
            <a:spLocks noGrp="1"/>
          </p:cNvSpPr>
          <p:nvPr>
            <p:ph type="subTitle" idx="18"/>
          </p:nvPr>
        </p:nvSpPr>
        <p:spPr>
          <a:xfrm>
            <a:off x="386334" y="3602038"/>
            <a:ext cx="5011256" cy="165576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This section contains the following: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More points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or details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 dirty="0"/>
              <a:t>here 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6ACDC77-4AF4-0244-A64A-04090F1991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Break </a:t>
            </a:r>
            <a:br>
              <a:rPr lang="en-US" dirty="0"/>
            </a:br>
            <a:r>
              <a:rPr lang="en-US" dirty="0"/>
              <a:t>(option 2)</a:t>
            </a:r>
          </a:p>
        </p:txBody>
      </p:sp>
    </p:spTree>
    <p:extLst>
      <p:ext uri="{BB962C8B-B14F-4D97-AF65-F5344CB8AC3E}">
        <p14:creationId xmlns:p14="http://schemas.microsoft.com/office/powerpoint/2010/main" val="29576646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0362-2F73-4E4F-A37D-46E419A71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Two-picture text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1D4FE0-FA32-4745-837E-0FBC342A2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6264" y="1825625"/>
            <a:ext cx="7607136" cy="418147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</p:txBody>
      </p:sp>
      <p:pic>
        <p:nvPicPr>
          <p:cNvPr id="9" name="Picture Placeholder 8" descr="A picture containing person, indoor, standing, people&#10;&#10;Description automatically generated">
            <a:extLst>
              <a:ext uri="{FF2B5EF4-FFF2-40B4-BE49-F238E27FC236}">
                <a16:creationId xmlns:a16="http://schemas.microsoft.com/office/drawing/2014/main" id="{0F1B9B81-2C48-F74E-AF9F-C18F04E5704C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6" name="Picture Placeholder 5" descr="A picture containing indoor, ceiling, floor, person&#10;&#10;Description automatically generated">
            <a:extLst>
              <a:ext uri="{FF2B5EF4-FFF2-40B4-BE49-F238E27FC236}">
                <a16:creationId xmlns:a16="http://schemas.microsoft.com/office/drawing/2014/main" id="{1EC4064B-6189-0841-84DF-D9CFCDAE28BA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solidFill>
            <a:srgbClr val="00A9D1"/>
          </a:solidFill>
        </p:spPr>
      </p:pic>
    </p:spTree>
    <p:extLst>
      <p:ext uri="{BB962C8B-B14F-4D97-AF65-F5344CB8AC3E}">
        <p14:creationId xmlns:p14="http://schemas.microsoft.com/office/powerpoint/2010/main" val="20020716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0362-2F73-4E4F-A37D-46E419A71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Two-picture text slide</a:t>
            </a:r>
          </a:p>
        </p:txBody>
      </p:sp>
      <p:pic>
        <p:nvPicPr>
          <p:cNvPr id="13" name="Picture Placeholder 12" descr="A person wearing a mask&#10;&#10;Description automatically generated with low confidence">
            <a:extLst>
              <a:ext uri="{FF2B5EF4-FFF2-40B4-BE49-F238E27FC236}">
                <a16:creationId xmlns:a16="http://schemas.microsoft.com/office/drawing/2014/main" id="{16542B41-BAC7-A547-ABDD-AAB3606F7A51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pic>
        <p:nvPicPr>
          <p:cNvPr id="17" name="Picture Placeholder 16" descr="A picture containing person&#10;&#10;Description automatically generated">
            <a:extLst>
              <a:ext uri="{FF2B5EF4-FFF2-40B4-BE49-F238E27FC236}">
                <a16:creationId xmlns:a16="http://schemas.microsoft.com/office/drawing/2014/main" id="{8FA97917-B8A8-E543-AFA6-B2527C15055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99779" y="1825625"/>
            <a:ext cx="3179069" cy="3179069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CFF4DE-6C41-F547-AFE0-2038B90DA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1405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FAD5AB-EECE-B246-8DEF-536C4BC1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One-picture text slide (standard format)</a:t>
            </a:r>
          </a:p>
        </p:txBody>
      </p:sp>
      <p:pic>
        <p:nvPicPr>
          <p:cNvPr id="8" name="Picture Placeholder 7" descr="A picture containing person, wall, indoor, standing&#10;&#10;Description automatically generated">
            <a:extLst>
              <a:ext uri="{FF2B5EF4-FFF2-40B4-BE49-F238E27FC236}">
                <a16:creationId xmlns:a16="http://schemas.microsoft.com/office/drawing/2014/main" id="{4EC578C1-7376-DC40-B294-135D724C2336}"/>
              </a:ext>
            </a:extLst>
          </p:cNvPr>
          <p:cNvPicPr>
            <a:picLocks noGrp="1" noChangeAspect="1"/>
          </p:cNvPicPr>
          <p:nvPr>
            <p:ph type="pic" sz="quarter" idx="19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281613" y="1871663"/>
            <a:ext cx="6199187" cy="4135437"/>
          </a:xfr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176A58-AAC1-DC48-9C62-9ADC871EF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264" y="1825625"/>
            <a:ext cx="3864371" cy="4351338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</p:txBody>
      </p:sp>
    </p:spTree>
    <p:extLst>
      <p:ext uri="{BB962C8B-B14F-4D97-AF65-F5344CB8AC3E}">
        <p14:creationId xmlns:p14="http://schemas.microsoft.com/office/powerpoint/2010/main" val="28676022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9FAD5AB-EECE-B246-8DEF-536C4BC17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One-picture text slide (standard format)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176A58-AAC1-DC48-9C62-9ADC871EF7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6264" y="1677988"/>
            <a:ext cx="4757256" cy="4498975"/>
          </a:xfrm>
        </p:spPr>
        <p:txBody>
          <a:bodyPr/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</p:txBody>
      </p:sp>
      <p:pic>
        <p:nvPicPr>
          <p:cNvPr id="8" name="Picture Placeholder 7">
            <a:extLst>
              <a:ext uri="{FF2B5EF4-FFF2-40B4-BE49-F238E27FC236}">
                <a16:creationId xmlns:a16="http://schemas.microsoft.com/office/drawing/2014/main" id="{4EC578C1-7376-DC40-B294-135D724C2336}"/>
              </a:ext>
            </a:extLst>
          </p:cNvPr>
          <p:cNvPicPr>
            <a:picLocks noGrp="1" noChangeAspect="1"/>
          </p:cNvPicPr>
          <p:nvPr>
            <p:ph type="pic" sz="quarter" idx="22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12203" y="1690687"/>
            <a:ext cx="3899780" cy="4498975"/>
          </a:xfrm>
        </p:spPr>
      </p:pic>
    </p:spTree>
    <p:extLst>
      <p:ext uri="{BB962C8B-B14F-4D97-AF65-F5344CB8AC3E}">
        <p14:creationId xmlns:p14="http://schemas.microsoft.com/office/powerpoint/2010/main" val="517525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7CDC311-E373-0B4B-8D00-CF5F532C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Pay Progression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74F383C-27DE-A54E-AA3D-43D2F35BF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Placeholder 16" descr="A person wearing a mask&#10;&#10;Description automatically generated with medium confidence">
            <a:extLst>
              <a:ext uri="{FF2B5EF4-FFF2-40B4-BE49-F238E27FC236}">
                <a16:creationId xmlns:a16="http://schemas.microsoft.com/office/drawing/2014/main" id="{3D009163-38FB-D24B-9F16-A27AA84D2AD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053" y="1825625"/>
            <a:ext cx="3745796" cy="3745796"/>
          </a:xfrm>
        </p:spPr>
      </p:pic>
    </p:spTree>
    <p:extLst>
      <p:ext uri="{BB962C8B-B14F-4D97-AF65-F5344CB8AC3E}">
        <p14:creationId xmlns:p14="http://schemas.microsoft.com/office/powerpoint/2010/main" val="9330651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10A86D1-B0FD-B947-B995-82A73C6EE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Blank Text Only Slide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639784A-B4FC-AB4F-91C0-26022949E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you need more room for lots of text, this slide has no pictures</a:t>
            </a:r>
          </a:p>
          <a:p>
            <a:pPr lvl="1"/>
            <a:r>
              <a:rPr lang="en-GB" dirty="0"/>
              <a:t>Bullet point style</a:t>
            </a:r>
          </a:p>
          <a:p>
            <a:r>
              <a:rPr lang="en-GB" dirty="0"/>
              <a:t>More points…</a:t>
            </a:r>
          </a:p>
        </p:txBody>
      </p:sp>
    </p:spTree>
    <p:extLst>
      <p:ext uri="{BB962C8B-B14F-4D97-AF65-F5344CB8AC3E}">
        <p14:creationId xmlns:p14="http://schemas.microsoft.com/office/powerpoint/2010/main" val="15896395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Title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597814"/>
              </p:ext>
            </p:extLst>
          </p:nvPr>
        </p:nvGraphicFramePr>
        <p:xfrm>
          <a:off x="546100" y="1825625"/>
          <a:ext cx="944088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8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8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8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8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Format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35339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264" y="477078"/>
            <a:ext cx="9440883" cy="1212085"/>
          </a:xfrm>
        </p:spPr>
        <p:txBody>
          <a:bodyPr/>
          <a:lstStyle/>
          <a:p>
            <a:r>
              <a:rPr lang="en-GB" dirty="0"/>
              <a:t>Colours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6101" y="1825625"/>
            <a:ext cx="4141268" cy="4351338"/>
          </a:xfrm>
        </p:spPr>
        <p:txBody>
          <a:bodyPr>
            <a:normAutofit/>
          </a:bodyPr>
          <a:lstStyle/>
          <a:p>
            <a:r>
              <a:rPr lang="en-GB" sz="1800" dirty="0"/>
              <a:t>These are the colours on our corporate palette – they’re the same as the main NHS brand.</a:t>
            </a:r>
          </a:p>
          <a:p>
            <a:r>
              <a:rPr lang="en-GB" sz="1800" dirty="0"/>
              <a:t>If you’d like to use different colours, you should use the those on the top two rows first, then the ones below if you need.</a:t>
            </a:r>
          </a:p>
          <a:p>
            <a:r>
              <a:rPr lang="en-GB" sz="1800" dirty="0"/>
              <a:t>Please refer to the brand guidelines if needed.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A3CD07B-D996-144B-A3F1-E8FD4D29354A}"/>
              </a:ext>
            </a:extLst>
          </p:cNvPr>
          <p:cNvGrpSpPr/>
          <p:nvPr/>
        </p:nvGrpSpPr>
        <p:grpSpPr>
          <a:xfrm>
            <a:off x="5497397" y="1825624"/>
            <a:ext cx="6276583" cy="3304079"/>
            <a:chOff x="800622" y="1894839"/>
            <a:chExt cx="9115482" cy="4798514"/>
          </a:xfrm>
        </p:grpSpPr>
        <p:sp>
          <p:nvSpPr>
            <p:cNvPr id="5" name="Teardrop 4">
              <a:extLst>
                <a:ext uri="{FF2B5EF4-FFF2-40B4-BE49-F238E27FC236}">
                  <a16:creationId xmlns:a16="http://schemas.microsoft.com/office/drawing/2014/main" id="{421CE081-0C92-1C49-84DE-BE9923DE1FCD}"/>
                </a:ext>
              </a:extLst>
            </p:cNvPr>
            <p:cNvSpPr/>
            <p:nvPr userDrawn="1"/>
          </p:nvSpPr>
          <p:spPr>
            <a:xfrm rot="16200000">
              <a:off x="800622" y="1894840"/>
              <a:ext cx="1078282" cy="1078282"/>
            </a:xfrm>
            <a:prstGeom prst="teardrop">
              <a:avLst/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ardrop 5">
              <a:extLst>
                <a:ext uri="{FF2B5EF4-FFF2-40B4-BE49-F238E27FC236}">
                  <a16:creationId xmlns:a16="http://schemas.microsoft.com/office/drawing/2014/main" id="{6BCA3172-4AD1-C244-BA70-9141F02E9B89}"/>
                </a:ext>
              </a:extLst>
            </p:cNvPr>
            <p:cNvSpPr/>
            <p:nvPr userDrawn="1"/>
          </p:nvSpPr>
          <p:spPr>
            <a:xfrm rot="16200000">
              <a:off x="800622" y="3059761"/>
              <a:ext cx="1078282" cy="1078282"/>
            </a:xfrm>
            <a:prstGeom prst="teardrop">
              <a:avLst/>
            </a:prstGeom>
            <a:solidFill>
              <a:srgbClr val="002E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ardrop 6">
              <a:extLst>
                <a:ext uri="{FF2B5EF4-FFF2-40B4-BE49-F238E27FC236}">
                  <a16:creationId xmlns:a16="http://schemas.microsoft.com/office/drawing/2014/main" id="{5D3EDAB3-7FB6-9E47-AE48-41D2BD5305C5}"/>
                </a:ext>
              </a:extLst>
            </p:cNvPr>
            <p:cNvSpPr/>
            <p:nvPr userDrawn="1"/>
          </p:nvSpPr>
          <p:spPr>
            <a:xfrm rot="16200000">
              <a:off x="1930433" y="3059761"/>
              <a:ext cx="1078282" cy="1078282"/>
            </a:xfrm>
            <a:prstGeom prst="teardrop">
              <a:avLst/>
            </a:prstGeom>
            <a:solidFill>
              <a:srgbClr val="0071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ardrop 7">
              <a:extLst>
                <a:ext uri="{FF2B5EF4-FFF2-40B4-BE49-F238E27FC236}">
                  <a16:creationId xmlns:a16="http://schemas.microsoft.com/office/drawing/2014/main" id="{0FBA9FDB-538E-094E-8C94-7D59F66C909F}"/>
                </a:ext>
              </a:extLst>
            </p:cNvPr>
            <p:cNvSpPr/>
            <p:nvPr userDrawn="1"/>
          </p:nvSpPr>
          <p:spPr>
            <a:xfrm rot="16200000">
              <a:off x="3055308" y="3059761"/>
              <a:ext cx="1078282" cy="1078282"/>
            </a:xfrm>
            <a:prstGeom prst="teardrop">
              <a:avLst/>
            </a:prstGeom>
            <a:solidFill>
              <a:srgbClr val="38B6E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FFFFFF"/>
                </a:solidFill>
              </a:endParaRPr>
            </a:p>
          </p:txBody>
        </p:sp>
        <p:sp>
          <p:nvSpPr>
            <p:cNvPr id="9" name="Teardrop 8">
              <a:extLst>
                <a:ext uri="{FF2B5EF4-FFF2-40B4-BE49-F238E27FC236}">
                  <a16:creationId xmlns:a16="http://schemas.microsoft.com/office/drawing/2014/main" id="{CABA1ABA-D216-E24E-95A8-F75A26DB2408}"/>
                </a:ext>
              </a:extLst>
            </p:cNvPr>
            <p:cNvSpPr/>
            <p:nvPr userDrawn="1"/>
          </p:nvSpPr>
          <p:spPr>
            <a:xfrm rot="16200000">
              <a:off x="4183408" y="3059761"/>
              <a:ext cx="1078282" cy="1078282"/>
            </a:xfrm>
            <a:prstGeom prst="teardrop">
              <a:avLst/>
            </a:prstGeom>
            <a:solidFill>
              <a:srgbClr val="00A9D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ardrop 9">
              <a:extLst>
                <a:ext uri="{FF2B5EF4-FFF2-40B4-BE49-F238E27FC236}">
                  <a16:creationId xmlns:a16="http://schemas.microsoft.com/office/drawing/2014/main" id="{DE22BDB8-493E-6745-AC90-0FE6C5C46449}"/>
                </a:ext>
              </a:extLst>
            </p:cNvPr>
            <p:cNvSpPr/>
            <p:nvPr userDrawn="1"/>
          </p:nvSpPr>
          <p:spPr>
            <a:xfrm rot="16200000">
              <a:off x="5321234" y="3059761"/>
              <a:ext cx="1078282" cy="1078282"/>
            </a:xfrm>
            <a:prstGeom prst="teardrop">
              <a:avLst/>
            </a:prstGeom>
            <a:solidFill>
              <a:srgbClr val="7386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ardrop 10">
              <a:extLst>
                <a:ext uri="{FF2B5EF4-FFF2-40B4-BE49-F238E27FC236}">
                  <a16:creationId xmlns:a16="http://schemas.microsoft.com/office/drawing/2014/main" id="{FE9DCF62-2A7E-1848-89AF-B3A1592D8062}"/>
                </a:ext>
              </a:extLst>
            </p:cNvPr>
            <p:cNvSpPr/>
            <p:nvPr userDrawn="1"/>
          </p:nvSpPr>
          <p:spPr>
            <a:xfrm rot="16200000">
              <a:off x="6476991" y="3059761"/>
              <a:ext cx="1078282" cy="1078282"/>
            </a:xfrm>
            <a:prstGeom prst="teardrop">
              <a:avLst/>
            </a:prstGeom>
            <a:solidFill>
              <a:srgbClr val="E5EE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ardrop 11">
              <a:extLst>
                <a:ext uri="{FF2B5EF4-FFF2-40B4-BE49-F238E27FC236}">
                  <a16:creationId xmlns:a16="http://schemas.microsoft.com/office/drawing/2014/main" id="{EF47D450-5A0E-744A-8F9D-C1407ACBFB84}"/>
                </a:ext>
              </a:extLst>
            </p:cNvPr>
            <p:cNvSpPr/>
            <p:nvPr userDrawn="1"/>
          </p:nvSpPr>
          <p:spPr>
            <a:xfrm rot="16200000">
              <a:off x="800622" y="4374994"/>
              <a:ext cx="1078282" cy="1078282"/>
            </a:xfrm>
            <a:prstGeom prst="teardrop">
              <a:avLst/>
            </a:prstGeom>
            <a:solidFill>
              <a:srgbClr val="0068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ardrop 12">
              <a:extLst>
                <a:ext uri="{FF2B5EF4-FFF2-40B4-BE49-F238E27FC236}">
                  <a16:creationId xmlns:a16="http://schemas.microsoft.com/office/drawing/2014/main" id="{11949C6B-A033-254A-9EAB-77C0846723BD}"/>
                </a:ext>
              </a:extLst>
            </p:cNvPr>
            <p:cNvSpPr/>
            <p:nvPr userDrawn="1"/>
          </p:nvSpPr>
          <p:spPr>
            <a:xfrm rot="16200000">
              <a:off x="3055309" y="1894840"/>
              <a:ext cx="1078282" cy="1078282"/>
            </a:xfrm>
            <a:prstGeom prst="teardrop">
              <a:avLst/>
            </a:prstGeom>
            <a:solidFill>
              <a:srgbClr val="01963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eardrop 13">
              <a:extLst>
                <a:ext uri="{FF2B5EF4-FFF2-40B4-BE49-F238E27FC236}">
                  <a16:creationId xmlns:a16="http://schemas.microsoft.com/office/drawing/2014/main" id="{FB3DDE12-82CB-6343-B4D9-823B5AAF6F78}"/>
                </a:ext>
              </a:extLst>
            </p:cNvPr>
            <p:cNvSpPr/>
            <p:nvPr userDrawn="1"/>
          </p:nvSpPr>
          <p:spPr>
            <a:xfrm rot="16200000">
              <a:off x="1930432" y="1894839"/>
              <a:ext cx="1078282" cy="1078282"/>
            </a:xfrm>
            <a:prstGeom prst="teardrop">
              <a:avLst/>
            </a:prstGeom>
            <a:solidFill>
              <a:srgbClr val="75C0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ardrop 14">
              <a:extLst>
                <a:ext uri="{FF2B5EF4-FFF2-40B4-BE49-F238E27FC236}">
                  <a16:creationId xmlns:a16="http://schemas.microsoft.com/office/drawing/2014/main" id="{2921F0B3-411F-694B-8CDD-665ED318374F}"/>
                </a:ext>
              </a:extLst>
            </p:cNvPr>
            <p:cNvSpPr/>
            <p:nvPr userDrawn="1"/>
          </p:nvSpPr>
          <p:spPr>
            <a:xfrm rot="16200000">
              <a:off x="1930435" y="4374993"/>
              <a:ext cx="1078282" cy="1078282"/>
            </a:xfrm>
            <a:prstGeom prst="teardrop">
              <a:avLst/>
            </a:prstGeom>
            <a:solidFill>
              <a:srgbClr val="01A59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eardrop 15">
              <a:extLst>
                <a:ext uri="{FF2B5EF4-FFF2-40B4-BE49-F238E27FC236}">
                  <a16:creationId xmlns:a16="http://schemas.microsoft.com/office/drawing/2014/main" id="{61F8A460-CDE6-AC46-93B1-1AB87DEFF429}"/>
                </a:ext>
              </a:extLst>
            </p:cNvPr>
            <p:cNvSpPr/>
            <p:nvPr userDrawn="1"/>
          </p:nvSpPr>
          <p:spPr>
            <a:xfrm rot="16200000">
              <a:off x="3055305" y="4374994"/>
              <a:ext cx="1078282" cy="1078282"/>
            </a:xfrm>
            <a:prstGeom prst="teardrop">
              <a:avLst/>
            </a:prstGeom>
            <a:solidFill>
              <a:srgbClr val="40566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eardrop 16">
              <a:extLst>
                <a:ext uri="{FF2B5EF4-FFF2-40B4-BE49-F238E27FC236}">
                  <a16:creationId xmlns:a16="http://schemas.microsoft.com/office/drawing/2014/main" id="{C2332DC1-95E4-CF4A-B547-9763E2DCE26B}"/>
                </a:ext>
              </a:extLst>
            </p:cNvPr>
            <p:cNvSpPr/>
            <p:nvPr userDrawn="1"/>
          </p:nvSpPr>
          <p:spPr>
            <a:xfrm rot="16200000">
              <a:off x="800622" y="5615071"/>
              <a:ext cx="1078282" cy="1078282"/>
            </a:xfrm>
            <a:prstGeom prst="teardrop">
              <a:avLst/>
            </a:prstGeom>
            <a:solidFill>
              <a:srgbClr val="3104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ardrop 17">
              <a:extLst>
                <a:ext uri="{FF2B5EF4-FFF2-40B4-BE49-F238E27FC236}">
                  <a16:creationId xmlns:a16="http://schemas.microsoft.com/office/drawing/2014/main" id="{9C9F1542-D148-904E-B95F-C3AFC49FC330}"/>
                </a:ext>
              </a:extLst>
            </p:cNvPr>
            <p:cNvSpPr/>
            <p:nvPr userDrawn="1"/>
          </p:nvSpPr>
          <p:spPr>
            <a:xfrm rot="16200000">
              <a:off x="1930434" y="5615071"/>
              <a:ext cx="1078282" cy="1078282"/>
            </a:xfrm>
            <a:prstGeom prst="teardrop">
              <a:avLst/>
            </a:prstGeom>
            <a:solidFill>
              <a:srgbClr val="7C275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eardrop 18">
              <a:extLst>
                <a:ext uri="{FF2B5EF4-FFF2-40B4-BE49-F238E27FC236}">
                  <a16:creationId xmlns:a16="http://schemas.microsoft.com/office/drawing/2014/main" id="{1E6840E3-B7E9-034A-984C-8F8D30EADDF5}"/>
                </a:ext>
              </a:extLst>
            </p:cNvPr>
            <p:cNvSpPr/>
            <p:nvPr userDrawn="1"/>
          </p:nvSpPr>
          <p:spPr>
            <a:xfrm rot="16200000">
              <a:off x="3055307" y="5615071"/>
              <a:ext cx="1078282" cy="1078282"/>
            </a:xfrm>
            <a:prstGeom prst="teardrop">
              <a:avLst/>
            </a:prstGeom>
            <a:solidFill>
              <a:srgbClr val="AF1E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eardrop 19">
              <a:extLst>
                <a:ext uri="{FF2B5EF4-FFF2-40B4-BE49-F238E27FC236}">
                  <a16:creationId xmlns:a16="http://schemas.microsoft.com/office/drawing/2014/main" id="{D22817CE-3C86-DF49-9F8D-A6999622CDB4}"/>
                </a:ext>
              </a:extLst>
            </p:cNvPr>
            <p:cNvSpPr/>
            <p:nvPr userDrawn="1"/>
          </p:nvSpPr>
          <p:spPr>
            <a:xfrm rot="16200000">
              <a:off x="4183408" y="5615071"/>
              <a:ext cx="1078282" cy="1078282"/>
            </a:xfrm>
            <a:prstGeom prst="teardrop">
              <a:avLst/>
            </a:prstGeom>
            <a:solidFill>
              <a:srgbClr val="8B12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eardrop 20">
              <a:extLst>
                <a:ext uri="{FF2B5EF4-FFF2-40B4-BE49-F238E27FC236}">
                  <a16:creationId xmlns:a16="http://schemas.microsoft.com/office/drawing/2014/main" id="{B64C3998-AA52-4A4B-B960-9E76BCF57E54}"/>
                </a:ext>
              </a:extLst>
            </p:cNvPr>
            <p:cNvSpPr/>
            <p:nvPr userDrawn="1"/>
          </p:nvSpPr>
          <p:spPr>
            <a:xfrm rot="16200000">
              <a:off x="5321234" y="5615071"/>
              <a:ext cx="1078282" cy="1078282"/>
            </a:xfrm>
            <a:prstGeom prst="teardrop">
              <a:avLst/>
            </a:prstGeom>
            <a:solidFill>
              <a:srgbClr val="DB250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ardrop 21">
              <a:extLst>
                <a:ext uri="{FF2B5EF4-FFF2-40B4-BE49-F238E27FC236}">
                  <a16:creationId xmlns:a16="http://schemas.microsoft.com/office/drawing/2014/main" id="{9AA9C467-13B3-5741-8E2C-4A8A2510B522}"/>
                </a:ext>
              </a:extLst>
            </p:cNvPr>
            <p:cNvSpPr/>
            <p:nvPr userDrawn="1"/>
          </p:nvSpPr>
          <p:spPr>
            <a:xfrm rot="16200000">
              <a:off x="6476992" y="5615071"/>
              <a:ext cx="1078282" cy="1078282"/>
            </a:xfrm>
            <a:prstGeom prst="teardrop">
              <a:avLst/>
            </a:prstGeom>
            <a:solidFill>
              <a:srgbClr val="EF8D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eardrop 22">
              <a:extLst>
                <a:ext uri="{FF2B5EF4-FFF2-40B4-BE49-F238E27FC236}">
                  <a16:creationId xmlns:a16="http://schemas.microsoft.com/office/drawing/2014/main" id="{906E1B85-98D7-1146-88FD-B93E1979A43C}"/>
                </a:ext>
              </a:extLst>
            </p:cNvPr>
            <p:cNvSpPr/>
            <p:nvPr userDrawn="1"/>
          </p:nvSpPr>
          <p:spPr>
            <a:xfrm rot="16200000">
              <a:off x="7657407" y="5615071"/>
              <a:ext cx="1078282" cy="1078282"/>
            </a:xfrm>
            <a:prstGeom prst="teardrop">
              <a:avLst/>
            </a:prstGeom>
            <a:solidFill>
              <a:srgbClr val="FDBA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eardrop 23">
              <a:extLst>
                <a:ext uri="{FF2B5EF4-FFF2-40B4-BE49-F238E27FC236}">
                  <a16:creationId xmlns:a16="http://schemas.microsoft.com/office/drawing/2014/main" id="{71768EEC-2C3A-6846-A1A6-A23E8663A3F3}"/>
                </a:ext>
              </a:extLst>
            </p:cNvPr>
            <p:cNvSpPr/>
            <p:nvPr userDrawn="1"/>
          </p:nvSpPr>
          <p:spPr>
            <a:xfrm rot="16200000">
              <a:off x="8837822" y="5615071"/>
              <a:ext cx="1078282" cy="1078282"/>
            </a:xfrm>
            <a:prstGeom prst="teardrop">
              <a:avLst/>
            </a:prstGeom>
            <a:solidFill>
              <a:srgbClr val="FAE30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30106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7CDC311-E373-0B4B-8D00-CF5F532C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Pay Progression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74F383C-27DE-A54E-AA3D-43D2F35BF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Placeholder 16" descr="A person wearing a mask&#10;&#10;Description automatically generated with medium confidence">
            <a:extLst>
              <a:ext uri="{FF2B5EF4-FFF2-40B4-BE49-F238E27FC236}">
                <a16:creationId xmlns:a16="http://schemas.microsoft.com/office/drawing/2014/main" id="{3D009163-38FB-D24B-9F16-A27AA84D2AD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053" y="1825625"/>
            <a:ext cx="3745796" cy="3745796"/>
          </a:xfrm>
        </p:spPr>
      </p:pic>
    </p:spTree>
    <p:extLst>
      <p:ext uri="{BB962C8B-B14F-4D97-AF65-F5344CB8AC3E}">
        <p14:creationId xmlns:p14="http://schemas.microsoft.com/office/powerpoint/2010/main" val="3909356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7CDC311-E373-0B4B-8D00-CF5F532C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to banding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74F383C-27DE-A54E-AA3D-43D2F35BF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/>
              <a:t>To change the photo, left click it and press backspace to delete it. </a:t>
            </a:r>
          </a:p>
          <a:p>
            <a:pPr marL="0" lvl="0" indent="0">
              <a:buNone/>
            </a:pPr>
            <a:r>
              <a:rPr lang="en-GB" dirty="0"/>
              <a:t>You’ll get a grey shape instead.</a:t>
            </a:r>
          </a:p>
          <a:p>
            <a:pPr marL="0" lvl="0" indent="0">
              <a:buNone/>
            </a:pPr>
            <a:r>
              <a:rPr lang="en-GB" dirty="0"/>
              <a:t>Left click the icon in the centre, to open Explorer, and you can find the picture you’d like to insert.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Placeholder 16" descr="A person wearing a mask&#10;&#10;Description automatically generated with medium confidence">
            <a:extLst>
              <a:ext uri="{FF2B5EF4-FFF2-40B4-BE49-F238E27FC236}">
                <a16:creationId xmlns:a16="http://schemas.microsoft.com/office/drawing/2014/main" id="{3D009163-38FB-D24B-9F16-A27AA84D2AD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053" y="1825625"/>
            <a:ext cx="3745796" cy="3745796"/>
          </a:xfrm>
        </p:spPr>
      </p:pic>
    </p:spTree>
    <p:extLst>
      <p:ext uri="{BB962C8B-B14F-4D97-AF65-F5344CB8AC3E}">
        <p14:creationId xmlns:p14="http://schemas.microsoft.com/office/powerpoint/2010/main" val="34066849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97CDC311-E373-0B4B-8D00-CF5F532C1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Band 1 removed 2019</a:t>
            </a:r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E74F383C-27DE-A54E-AA3D-43D2F35BF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dirty="0" smtClean="0"/>
              <a:t>Removal of band 1</a:t>
            </a:r>
          </a:p>
          <a:p>
            <a:pPr marL="0" lvl="0" indent="0">
              <a:buNone/>
            </a:pPr>
            <a:endParaRPr lang="en-GB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7" name="Picture Placeholder 16" descr="A person wearing a mask&#10;&#10;Description automatically generated with medium confidence">
            <a:extLst>
              <a:ext uri="{FF2B5EF4-FFF2-40B4-BE49-F238E27FC236}">
                <a16:creationId xmlns:a16="http://schemas.microsoft.com/office/drawing/2014/main" id="{3D009163-38FB-D24B-9F16-A27AA84D2AD3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3053" y="1825625"/>
            <a:ext cx="3745796" cy="3745796"/>
          </a:xfrm>
        </p:spPr>
      </p:pic>
    </p:spTree>
    <p:extLst>
      <p:ext uri="{BB962C8B-B14F-4D97-AF65-F5344CB8AC3E}">
        <p14:creationId xmlns:p14="http://schemas.microsoft.com/office/powerpoint/2010/main" val="174395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Criteria to be satisfied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11281653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Pay Step Submission Process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37065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Pay Step Review Meeting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Different to appraisal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2906798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Paperwork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6"/>
          </p:nvPr>
        </p:nvSpPr>
        <p:spPr/>
      </p:sp>
    </p:spTree>
    <p:extLst>
      <p:ext uri="{BB962C8B-B14F-4D97-AF65-F5344CB8AC3E}">
        <p14:creationId xmlns:p14="http://schemas.microsoft.com/office/powerpoint/2010/main" val="3899923186"/>
      </p:ext>
    </p:extLst>
  </p:cSld>
  <p:clrMapOvr>
    <a:masterClrMapping/>
  </p:clrMapOvr>
</p:sld>
</file>

<file path=ppt/theme/theme1.xml><?xml version="1.0" encoding="utf-8"?>
<a:theme xmlns:a="http://schemas.openxmlformats.org/drawingml/2006/main" name="NHS Bedfordshi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509</Words>
  <Application>Microsoft Office PowerPoint</Application>
  <PresentationFormat>Widescreen</PresentationFormat>
  <Paragraphs>63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Arial</vt:lpstr>
      <vt:lpstr>NHS Bedfordshire</vt:lpstr>
      <vt:lpstr>Pay Progression</vt:lpstr>
      <vt:lpstr>What is Pay Progression</vt:lpstr>
      <vt:lpstr>What is Pay Progression</vt:lpstr>
      <vt:lpstr>Changes to banding</vt:lpstr>
      <vt:lpstr>Band 1 removed 2019</vt:lpstr>
      <vt:lpstr>Criteria to be satisfied</vt:lpstr>
      <vt:lpstr>Pay Step Submission Process</vt:lpstr>
      <vt:lpstr>Pay Step Review Meeting</vt:lpstr>
      <vt:lpstr>Paperwork</vt:lpstr>
      <vt:lpstr>Delayed Pay Step</vt:lpstr>
      <vt:lpstr>Appeal process</vt:lpstr>
      <vt:lpstr>Appraisal</vt:lpstr>
      <vt:lpstr>Re-earnable process for bands 8C and above</vt:lpstr>
      <vt:lpstr>Section Break  (option 1)</vt:lpstr>
      <vt:lpstr>Section Break  (option 2)</vt:lpstr>
      <vt:lpstr>Two-picture text slide</vt:lpstr>
      <vt:lpstr>Two-picture text slide</vt:lpstr>
      <vt:lpstr>One-picture text slide (standard format)</vt:lpstr>
      <vt:lpstr>One-picture text slide (standard format)</vt:lpstr>
      <vt:lpstr>Blank Text Only Slide</vt:lpstr>
      <vt:lpstr>Title</vt:lpstr>
      <vt:lpstr>Colours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 Leech</dc:creator>
  <cp:lastModifiedBy>BRETT, Samantha (BEDFORD HOSPITAL NHS TRUST)</cp:lastModifiedBy>
  <cp:revision>75</cp:revision>
  <dcterms:created xsi:type="dcterms:W3CDTF">2021-05-20T15:17:48Z</dcterms:created>
  <dcterms:modified xsi:type="dcterms:W3CDTF">2022-04-29T11:04:51Z</dcterms:modified>
</cp:coreProperties>
</file>